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58" r:id="rId6"/>
    <p:sldId id="262" r:id="rId7"/>
    <p:sldId id="257" r:id="rId8"/>
    <p:sldId id="263" r:id="rId9"/>
    <p:sldId id="264" r:id="rId10"/>
    <p:sldId id="259" r:id="rId11"/>
    <p:sldId id="260" r:id="rId12"/>
    <p:sldId id="276" r:id="rId13"/>
    <p:sldId id="277" r:id="rId14"/>
    <p:sldId id="281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8" r:id="rId25"/>
    <p:sldId id="279" r:id="rId26"/>
    <p:sldId id="274" r:id="rId27"/>
    <p:sldId id="275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0" roundtripDataSignature="AMtx7mjdSYiXrabB9MEWH/5y/3xmYEeO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A47A5-AD3F-F663-C2D4-5189D398047D}" v="124" dt="2021-08-04T00:26:37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customschemas.google.com/relationships/presentationmetadata" Target="meta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295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287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bf5629e59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cbf5629e5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678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690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bf5629e5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cbf5629e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20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515938" y="2479184"/>
            <a:ext cx="9144000" cy="11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515938" y="383631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515938" y="5676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082" y="5595937"/>
            <a:ext cx="2165576" cy="101045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0"/>
          <p:cNvSpPr txBox="1">
            <a:spLocks noGrp="1"/>
          </p:cNvSpPr>
          <p:nvPr>
            <p:ph type="ctrTitle"/>
          </p:nvPr>
        </p:nvSpPr>
        <p:spPr>
          <a:xfrm>
            <a:off x="515938" y="2479184"/>
            <a:ext cx="9144000" cy="11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subTitle" idx="1"/>
          </p:nvPr>
        </p:nvSpPr>
        <p:spPr>
          <a:xfrm>
            <a:off x="515938" y="383631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dt" idx="10"/>
          </p:nvPr>
        </p:nvSpPr>
        <p:spPr>
          <a:xfrm>
            <a:off x="515938" y="5676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082" y="5595937"/>
            <a:ext cx="2165576" cy="101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>
            <a:spLocks noGrp="1"/>
          </p:cNvSpPr>
          <p:nvPr>
            <p:ph type="ctrTitle"/>
          </p:nvPr>
        </p:nvSpPr>
        <p:spPr>
          <a:xfrm>
            <a:off x="515938" y="2479184"/>
            <a:ext cx="9144000" cy="11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ubTitle" idx="1"/>
          </p:nvPr>
        </p:nvSpPr>
        <p:spPr>
          <a:xfrm>
            <a:off x="515938" y="383631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dt" idx="10"/>
          </p:nvPr>
        </p:nvSpPr>
        <p:spPr>
          <a:xfrm>
            <a:off x="515938" y="5676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082" y="5595937"/>
            <a:ext cx="2165576" cy="101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5">
  <p:cSld name="Section Divider 5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1"/>
          </p:nvPr>
        </p:nvSpPr>
        <p:spPr>
          <a:xfrm>
            <a:off x="515938" y="2505074"/>
            <a:ext cx="8599487" cy="385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2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ighlights">
  <p:cSld name="3 Highligh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>
            <a:spLocks noGrp="1"/>
          </p:cNvSpPr>
          <p:nvPr>
            <p:ph type="body" idx="1"/>
          </p:nvPr>
        </p:nvSpPr>
        <p:spPr>
          <a:xfrm>
            <a:off x="7631113" y="2797200"/>
            <a:ext cx="1554154" cy="62821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>
            <a:spLocks noGrp="1"/>
          </p:cNvSpPr>
          <p:nvPr>
            <p:ph type="body" idx="2"/>
          </p:nvPr>
        </p:nvSpPr>
        <p:spPr>
          <a:xfrm>
            <a:off x="4116388" y="2797200"/>
            <a:ext cx="1803605" cy="62821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>
            <a:spLocks noGrp="1"/>
          </p:cNvSpPr>
          <p:nvPr>
            <p:ph type="body" idx="3"/>
          </p:nvPr>
        </p:nvSpPr>
        <p:spPr>
          <a:xfrm>
            <a:off x="515938" y="2797200"/>
            <a:ext cx="1474233" cy="62821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4"/>
          </p:nvPr>
        </p:nvSpPr>
        <p:spPr>
          <a:xfrm>
            <a:off x="515938" y="3584574"/>
            <a:ext cx="2913062" cy="27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5"/>
          </p:nvPr>
        </p:nvSpPr>
        <p:spPr>
          <a:xfrm>
            <a:off x="4116388" y="3584574"/>
            <a:ext cx="2913062" cy="27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body" idx="6"/>
          </p:nvPr>
        </p:nvSpPr>
        <p:spPr>
          <a:xfrm>
            <a:off x="7631113" y="3584574"/>
            <a:ext cx="2913062" cy="27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7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Only">
  <p:cSld name="Headings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">
  <p:cSld name="2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body" idx="2"/>
          </p:nvPr>
        </p:nvSpPr>
        <p:spPr>
          <a:xfrm>
            <a:off x="515937" y="3181350"/>
            <a:ext cx="4557600" cy="31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body" idx="3"/>
          </p:nvPr>
        </p:nvSpPr>
        <p:spPr>
          <a:xfrm>
            <a:off x="6096000" y="3181350"/>
            <a:ext cx="4557600" cy="31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Heading and 1 Column Text">
  <p:cSld name="Bold Heading and 1 Column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body" idx="2"/>
          </p:nvPr>
        </p:nvSpPr>
        <p:spPr>
          <a:xfrm>
            <a:off x="515937" y="3428999"/>
            <a:ext cx="6513512" cy="293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body" idx="3"/>
          </p:nvPr>
        </p:nvSpPr>
        <p:spPr>
          <a:xfrm>
            <a:off x="515938" y="2276474"/>
            <a:ext cx="6513511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body" idx="2"/>
          </p:nvPr>
        </p:nvSpPr>
        <p:spPr>
          <a:xfrm>
            <a:off x="515937" y="3067051"/>
            <a:ext cx="4557600" cy="32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Heading and Text">
  <p:cSld name="Bold Heading and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body" idx="2"/>
          </p:nvPr>
        </p:nvSpPr>
        <p:spPr>
          <a:xfrm>
            <a:off x="515937" y="3566380"/>
            <a:ext cx="3189287" cy="279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body" idx="3"/>
          </p:nvPr>
        </p:nvSpPr>
        <p:spPr>
          <a:xfrm>
            <a:off x="4048125" y="3566380"/>
            <a:ext cx="3189287" cy="279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body" idx="4"/>
          </p:nvPr>
        </p:nvSpPr>
        <p:spPr>
          <a:xfrm>
            <a:off x="515939" y="2276474"/>
            <a:ext cx="10253662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body" idx="5"/>
          </p:nvPr>
        </p:nvSpPr>
        <p:spPr>
          <a:xfrm>
            <a:off x="7580313" y="3566380"/>
            <a:ext cx="3189287" cy="279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>
            <a:spLocks noGrp="1"/>
          </p:cNvSpPr>
          <p:nvPr>
            <p:ph type="pic" idx="2"/>
          </p:nvPr>
        </p:nvSpPr>
        <p:spPr>
          <a:xfrm>
            <a:off x="522001" y="1592263"/>
            <a:ext cx="4500000" cy="1937317"/>
          </a:xfrm>
          <a:prstGeom prst="roundRect">
            <a:avLst>
              <a:gd name="adj" fmla="val 108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body" idx="3"/>
          </p:nvPr>
        </p:nvSpPr>
        <p:spPr>
          <a:xfrm>
            <a:off x="515937" y="3724274"/>
            <a:ext cx="450000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>
            <a:spLocks noGrp="1"/>
          </p:cNvSpPr>
          <p:nvPr>
            <p:ph type="pic" idx="4"/>
          </p:nvPr>
        </p:nvSpPr>
        <p:spPr>
          <a:xfrm>
            <a:off x="6096000" y="1592263"/>
            <a:ext cx="4500000" cy="1937317"/>
          </a:xfrm>
          <a:prstGeom prst="roundRect">
            <a:avLst>
              <a:gd name="adj" fmla="val 108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body" idx="5"/>
          </p:nvPr>
        </p:nvSpPr>
        <p:spPr>
          <a:xfrm>
            <a:off x="6096000" y="3724274"/>
            <a:ext cx="450000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Highlights">
  <p:cSld name="4 Highligh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>
            <a:spLocks noGrp="1"/>
          </p:cNvSpPr>
          <p:nvPr>
            <p:ph type="body" idx="1"/>
          </p:nvPr>
        </p:nvSpPr>
        <p:spPr>
          <a:xfrm>
            <a:off x="515938" y="2796751"/>
            <a:ext cx="1474233" cy="62821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>
            <a:spLocks noGrp="1"/>
          </p:cNvSpPr>
          <p:nvPr>
            <p:ph type="body" idx="2"/>
          </p:nvPr>
        </p:nvSpPr>
        <p:spPr>
          <a:xfrm>
            <a:off x="3581400" y="2796751"/>
            <a:ext cx="1803605" cy="62821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>
            <a:spLocks noGrp="1"/>
          </p:cNvSpPr>
          <p:nvPr>
            <p:ph type="body" idx="3"/>
          </p:nvPr>
        </p:nvSpPr>
        <p:spPr>
          <a:xfrm>
            <a:off x="6640513" y="2796751"/>
            <a:ext cx="1554154" cy="62821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>
            <a:spLocks noGrp="1"/>
          </p:cNvSpPr>
          <p:nvPr>
            <p:ph type="body" idx="4"/>
          </p:nvPr>
        </p:nvSpPr>
        <p:spPr>
          <a:xfrm>
            <a:off x="9705976" y="2796751"/>
            <a:ext cx="1632055" cy="628217"/>
          </a:xfrm>
          <a:prstGeom prst="roundRect">
            <a:avLst>
              <a:gd name="adj" fmla="val 16667"/>
            </a:avLst>
          </a:prstGeom>
          <a:solidFill>
            <a:srgbClr val="A799A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5"/>
          </p:nvPr>
        </p:nvSpPr>
        <p:spPr>
          <a:xfrm>
            <a:off x="515937" y="3562350"/>
            <a:ext cx="1970087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6"/>
          </p:nvPr>
        </p:nvSpPr>
        <p:spPr>
          <a:xfrm>
            <a:off x="3581400" y="3553795"/>
            <a:ext cx="1970087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7"/>
          </p:nvPr>
        </p:nvSpPr>
        <p:spPr>
          <a:xfrm>
            <a:off x="6640513" y="3562350"/>
            <a:ext cx="1970087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8"/>
          </p:nvPr>
        </p:nvSpPr>
        <p:spPr>
          <a:xfrm>
            <a:off x="9705976" y="3562350"/>
            <a:ext cx="1970087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9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3 Image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0"/>
          <p:cNvSpPr>
            <a:spLocks noGrp="1"/>
          </p:cNvSpPr>
          <p:nvPr>
            <p:ph type="pic" idx="2"/>
          </p:nvPr>
        </p:nvSpPr>
        <p:spPr>
          <a:xfrm>
            <a:off x="522288" y="1604633"/>
            <a:ext cx="3312000" cy="1948192"/>
          </a:xfrm>
          <a:prstGeom prst="roundRect">
            <a:avLst>
              <a:gd name="adj" fmla="val 1097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3"/>
          </p:nvPr>
        </p:nvSpPr>
        <p:spPr>
          <a:xfrm>
            <a:off x="515937" y="3724274"/>
            <a:ext cx="331200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>
            <a:spLocks noGrp="1"/>
          </p:cNvSpPr>
          <p:nvPr>
            <p:ph type="pic" idx="4"/>
          </p:nvPr>
        </p:nvSpPr>
        <p:spPr>
          <a:xfrm>
            <a:off x="4076700" y="1604633"/>
            <a:ext cx="3312000" cy="1948192"/>
          </a:xfrm>
          <a:prstGeom prst="roundRect">
            <a:avLst>
              <a:gd name="adj" fmla="val 1097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40"/>
          <p:cNvSpPr>
            <a:spLocks noGrp="1"/>
          </p:cNvSpPr>
          <p:nvPr>
            <p:ph type="pic" idx="5"/>
          </p:nvPr>
        </p:nvSpPr>
        <p:spPr>
          <a:xfrm>
            <a:off x="7637463" y="1604633"/>
            <a:ext cx="3312000" cy="1948192"/>
          </a:xfrm>
          <a:prstGeom prst="roundRect">
            <a:avLst>
              <a:gd name="adj" fmla="val 1097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body" idx="6"/>
          </p:nvPr>
        </p:nvSpPr>
        <p:spPr>
          <a:xfrm>
            <a:off x="4076700" y="3724274"/>
            <a:ext cx="331200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0"/>
          <p:cNvSpPr txBox="1">
            <a:spLocks noGrp="1"/>
          </p:cNvSpPr>
          <p:nvPr>
            <p:ph type="body" idx="7"/>
          </p:nvPr>
        </p:nvSpPr>
        <p:spPr>
          <a:xfrm>
            <a:off x="7637463" y="3724274"/>
            <a:ext cx="3312000" cy="263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Full Width">
  <p:cSld name="Title and Content Full Width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body" idx="1"/>
          </p:nvPr>
        </p:nvSpPr>
        <p:spPr>
          <a:xfrm>
            <a:off x="515937" y="3428999"/>
            <a:ext cx="11160125" cy="293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04" name="Google Shape;204;p41"/>
          <p:cNvSpPr txBox="1">
            <a:spLocks noGrp="1"/>
          </p:cNvSpPr>
          <p:nvPr>
            <p:ph type="body" idx="2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2">
  <p:cSld name="End Slide 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3" descr="A person with a beard and glasse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13"/>
            <a:ext cx="12192000" cy="685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424" y="1825926"/>
            <a:ext cx="6503874" cy="30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3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3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3">
  <p:cSld name="End Slide 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6" name="Google Shape;21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6424" y="1825926"/>
            <a:ext cx="6503874" cy="30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4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1">
  <p:cSld name="Section Divider 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1058068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3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2575" y="620713"/>
            <a:ext cx="414000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Highlights">
  <p:cSld name="2 Highligh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>
            <a:spLocks noGrp="1"/>
          </p:cNvSpPr>
          <p:nvPr>
            <p:ph type="body" idx="1"/>
          </p:nvPr>
        </p:nvSpPr>
        <p:spPr>
          <a:xfrm>
            <a:off x="6096000" y="2797200"/>
            <a:ext cx="1803605" cy="62821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>
            <a:spLocks noGrp="1"/>
          </p:cNvSpPr>
          <p:nvPr>
            <p:ph type="body" idx="2"/>
          </p:nvPr>
        </p:nvSpPr>
        <p:spPr>
          <a:xfrm>
            <a:off x="515938" y="2797200"/>
            <a:ext cx="1474233" cy="62821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3"/>
          </p:nvPr>
        </p:nvSpPr>
        <p:spPr>
          <a:xfrm>
            <a:off x="515937" y="3584574"/>
            <a:ext cx="4108739" cy="27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4"/>
          </p:nvPr>
        </p:nvSpPr>
        <p:spPr>
          <a:xfrm>
            <a:off x="6095999" y="3584574"/>
            <a:ext cx="4108739" cy="27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5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2">
  <p:cSld name="Section Divider 2"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1058068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3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68" name="Google Shape;6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2575" y="620713"/>
            <a:ext cx="414000" cy="4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3">
  <p:cSld name="Section Divider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6" descr="Background patter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1058068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79" name="Google Shape;7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2575" y="620713"/>
            <a:ext cx="414000" cy="4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4">
  <p:cSld name="Section Divider 4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1058068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3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Font typeface="Arial"/>
              <a:buNone/>
              <a:defRPr sz="425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90" name="Google Shape;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2575" y="620713"/>
            <a:ext cx="414000" cy="4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">
  <p:cSld name="1 Imag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>
            <a:spLocks noGrp="1"/>
          </p:cNvSpPr>
          <p:nvPr>
            <p:ph type="pic" idx="2"/>
          </p:nvPr>
        </p:nvSpPr>
        <p:spPr>
          <a:xfrm>
            <a:off x="5591175" y="1609724"/>
            <a:ext cx="6084888" cy="4752975"/>
          </a:xfrm>
          <a:prstGeom prst="roundRect">
            <a:avLst>
              <a:gd name="adj" fmla="val 364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522288" y="812269"/>
            <a:ext cx="9688512" cy="28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3"/>
          </p:nvPr>
        </p:nvSpPr>
        <p:spPr>
          <a:xfrm>
            <a:off x="515937" y="3219450"/>
            <a:ext cx="3189287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1">
  <p:cSld name="End Slide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92000" cy="685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424" y="1825926"/>
            <a:ext cx="6503874" cy="30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515937" y="3249612"/>
            <a:ext cx="11160125" cy="311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994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1262063" y="620713"/>
            <a:ext cx="414000" cy="41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  <p:sldLayoutId id="2147483672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2" pos="325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pos="7355">
          <p15:clr>
            <a:srgbClr val="F26B43"/>
          </p15:clr>
        </p15:guide>
        <p15:guide id="6" orient="horz" pos="647">
          <p15:clr>
            <a:srgbClr val="F26B43"/>
          </p15:clr>
        </p15:guide>
        <p15:guide id="7" pos="3522">
          <p15:clr>
            <a:srgbClr val="F26B43"/>
          </p15:clr>
        </p15:guide>
        <p15:guide id="8" pos="70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myxplor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" descr="Two people in clothing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872" t="4547" r="27203" b="151"/>
          <a:stretch/>
        </p:blipFill>
        <p:spPr>
          <a:xfrm flipH="1">
            <a:off x="6655458" y="0"/>
            <a:ext cx="55438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" descr="A picture containing bubble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6611"/>
          <a:stretch/>
        </p:blipFill>
        <p:spPr>
          <a:xfrm>
            <a:off x="0" y="0"/>
            <a:ext cx="89459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"/>
          <p:cNvSpPr txBox="1">
            <a:spLocks noGrp="1"/>
          </p:cNvSpPr>
          <p:nvPr>
            <p:ph type="ctrTitle"/>
          </p:nvPr>
        </p:nvSpPr>
        <p:spPr>
          <a:xfrm>
            <a:off x="515938" y="2479184"/>
            <a:ext cx="9144000" cy="11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WELCOME HOME</a:t>
            </a:r>
            <a:endParaRPr/>
          </a:p>
        </p:txBody>
      </p:sp>
      <p:sp>
        <p:nvSpPr>
          <p:cNvPr id="227" name="Google Shape;227;p1"/>
          <p:cNvSpPr txBox="1">
            <a:spLocks noGrp="1"/>
          </p:cNvSpPr>
          <p:nvPr>
            <p:ph type="subTitle" idx="1"/>
          </p:nvPr>
        </p:nvSpPr>
        <p:spPr>
          <a:xfrm>
            <a:off x="515938" y="383631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AU"/>
              <a:t>Connect with those who matter. </a:t>
            </a:r>
            <a:endParaRPr/>
          </a:p>
        </p:txBody>
      </p:sp>
      <p:pic>
        <p:nvPicPr>
          <p:cNvPr id="228" name="Google Shape;22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082" y="5595937"/>
            <a:ext cx="2165576" cy="101045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"/>
          <p:cNvSpPr txBox="1"/>
          <p:nvPr/>
        </p:nvSpPr>
        <p:spPr>
          <a:xfrm>
            <a:off x="10012648" y="2756534"/>
            <a:ext cx="64" cy="246221"/>
          </a:xfrm>
          <a:prstGeom prst="rect">
            <a:avLst/>
          </a:prstGeom>
          <a:solidFill>
            <a:schemeClr val="lt2">
              <a:alpha val="47843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LOGGING IN</a:t>
            </a:r>
            <a:endParaRPr/>
          </a:p>
        </p:txBody>
      </p:sp>
      <p:sp>
        <p:nvSpPr>
          <p:cNvPr id="307" name="Google Shape;307;p7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308" name="Google Shape;308;p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  <p:pic>
        <p:nvPicPr>
          <p:cNvPr id="316" name="Google Shape;3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1776" y="2876098"/>
            <a:ext cx="2375224" cy="5529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428;p17">
            <a:extLst>
              <a:ext uri="{FF2B5EF4-FFF2-40B4-BE49-F238E27FC236}">
                <a16:creationId xmlns:a16="http://schemas.microsoft.com/office/drawing/2014/main" id="{63E9328B-3A05-E049-B17A-40D024B81538}"/>
              </a:ext>
            </a:extLst>
          </p:cNvPr>
          <p:cNvSpPr txBox="1">
            <a:spLocks/>
          </p:cNvSpPr>
          <p:nvPr/>
        </p:nvSpPr>
        <p:spPr>
          <a:xfrm>
            <a:off x="522289" y="1031097"/>
            <a:ext cx="5622180" cy="79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1400"/>
            </a:pPr>
            <a:r>
              <a:rPr lang="en-AU" b="0">
                <a:solidFill>
                  <a:schemeClr val="bg2"/>
                </a:solidFill>
              </a:rPr>
              <a:t>Now that you have set up your account with Xplor and your service, you are now ready to log in to either the Home App and Home Web!</a:t>
            </a:r>
          </a:p>
          <a:p>
            <a:pPr marL="0" indent="0">
              <a:spcBef>
                <a:spcPts val="0"/>
              </a:spcBef>
              <a:buSzPts val="1400"/>
            </a:pPr>
            <a:endParaRPr lang="en-AU">
              <a:solidFill>
                <a:schemeClr val="bg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3E2635-15F6-E342-8436-24BCAD1295EF}"/>
              </a:ext>
            </a:extLst>
          </p:cNvPr>
          <p:cNvGrpSpPr/>
          <p:nvPr/>
        </p:nvGrpSpPr>
        <p:grpSpPr>
          <a:xfrm>
            <a:off x="5990791" y="658060"/>
            <a:ext cx="3693480" cy="3900229"/>
            <a:chOff x="1761583" y="2017112"/>
            <a:chExt cx="4528745" cy="4782249"/>
          </a:xfrm>
        </p:grpSpPr>
        <p:pic>
          <p:nvPicPr>
            <p:cNvPr id="315" name="Google Shape;31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61583" y="2017112"/>
              <a:ext cx="4528745" cy="4782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B97BFA7-E126-544F-B571-98FB161E1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124"/>
            <a:stretch/>
          </p:blipFill>
          <p:spPr>
            <a:xfrm>
              <a:off x="3076242" y="2464870"/>
              <a:ext cx="2004409" cy="4064518"/>
            </a:xfrm>
            <a:prstGeom prst="rect">
              <a:avLst/>
            </a:prstGeom>
          </p:spPr>
        </p:pic>
      </p:grpSp>
      <p:sp>
        <p:nvSpPr>
          <p:cNvPr id="39" name="Google Shape;428;p17">
            <a:extLst>
              <a:ext uri="{FF2B5EF4-FFF2-40B4-BE49-F238E27FC236}">
                <a16:creationId xmlns:a16="http://schemas.microsoft.com/office/drawing/2014/main" id="{098100E8-7A29-3A40-928C-072F72FD8A8E}"/>
              </a:ext>
            </a:extLst>
          </p:cNvPr>
          <p:cNvSpPr txBox="1">
            <a:spLocks/>
          </p:cNvSpPr>
          <p:nvPr/>
        </p:nvSpPr>
        <p:spPr>
          <a:xfrm>
            <a:off x="1216017" y="2140429"/>
            <a:ext cx="4654550" cy="421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1400"/>
            </a:pPr>
            <a:r>
              <a:rPr lang="en-AU" b="0">
                <a:solidFill>
                  <a:schemeClr val="bg2"/>
                </a:solidFill>
              </a:rPr>
              <a:t>Download the </a:t>
            </a:r>
            <a:r>
              <a:rPr lang="en-AU">
                <a:solidFill>
                  <a:schemeClr val="bg2"/>
                </a:solidFill>
              </a:rPr>
              <a:t>Home App </a:t>
            </a:r>
            <a:r>
              <a:rPr lang="en-AU" b="0">
                <a:solidFill>
                  <a:schemeClr val="bg2"/>
                </a:solidFill>
              </a:rPr>
              <a:t>via the Google Play Store or Apple Store.</a:t>
            </a:r>
          </a:p>
          <a:p>
            <a:pPr marL="0" indent="0">
              <a:spcBef>
                <a:spcPts val="0"/>
              </a:spcBef>
              <a:buSzPts val="1400"/>
            </a:pPr>
            <a:endParaRPr lang="en-AU" b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endParaRPr lang="en-AU" b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endParaRPr lang="en-AU" b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endParaRPr lang="en-AU" b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r>
              <a:rPr lang="en-AU" b="0">
                <a:solidFill>
                  <a:schemeClr val="bg2"/>
                </a:solidFill>
              </a:rPr>
              <a:t>Login using your </a:t>
            </a:r>
            <a:r>
              <a:rPr lang="en-AU">
                <a:solidFill>
                  <a:schemeClr val="bg2"/>
                </a:solidFill>
              </a:rPr>
              <a:t>Email</a:t>
            </a:r>
            <a:r>
              <a:rPr lang="en-AU" b="0">
                <a:solidFill>
                  <a:schemeClr val="bg2"/>
                </a:solidFill>
              </a:rPr>
              <a:t> &amp; </a:t>
            </a:r>
            <a:r>
              <a:rPr lang="en-AU">
                <a:solidFill>
                  <a:schemeClr val="bg2"/>
                </a:solidFill>
              </a:rPr>
              <a:t>Password.</a:t>
            </a:r>
          </a:p>
          <a:p>
            <a:pPr marL="0" indent="0">
              <a:spcBef>
                <a:spcPts val="0"/>
              </a:spcBef>
              <a:buSzPts val="1400"/>
            </a:pPr>
            <a:endParaRPr lang="en-AU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endParaRPr lang="en-AU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r>
              <a:rPr lang="en-AU">
                <a:solidFill>
                  <a:schemeClr val="bg2"/>
                </a:solidFill>
              </a:rPr>
              <a:t>All Done!</a:t>
            </a:r>
          </a:p>
          <a:p>
            <a:pPr marL="0" indent="0">
              <a:spcBef>
                <a:spcPts val="0"/>
              </a:spcBef>
              <a:buSzPts val="1400"/>
            </a:pPr>
            <a:endParaRPr lang="en-AU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endParaRPr lang="en-AU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SzPts val="1400"/>
            </a:pPr>
            <a:r>
              <a:rPr lang="en-AU" b="0">
                <a:solidFill>
                  <a:schemeClr val="bg2"/>
                </a:solidFill>
              </a:rPr>
              <a:t>You can also log in any time on the Parent Home Web platform by going to </a:t>
            </a:r>
            <a:r>
              <a:rPr lang="en-AU" err="1">
                <a:solidFill>
                  <a:schemeClr val="bg2"/>
                </a:solidFill>
              </a:rPr>
              <a:t>home.myxplor.com</a:t>
            </a:r>
            <a:r>
              <a:rPr lang="en-AU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E4D591-44CB-C14C-BF53-EAA38F62A712}"/>
              </a:ext>
            </a:extLst>
          </p:cNvPr>
          <p:cNvGrpSpPr/>
          <p:nvPr/>
        </p:nvGrpSpPr>
        <p:grpSpPr>
          <a:xfrm>
            <a:off x="7934717" y="658059"/>
            <a:ext cx="3693480" cy="3900229"/>
            <a:chOff x="7663255" y="1821949"/>
            <a:chExt cx="4528745" cy="4782249"/>
          </a:xfrm>
        </p:grpSpPr>
        <p:pic>
          <p:nvPicPr>
            <p:cNvPr id="43" name="Google Shape;315;p7">
              <a:extLst>
                <a:ext uri="{FF2B5EF4-FFF2-40B4-BE49-F238E27FC236}">
                  <a16:creationId xmlns:a16="http://schemas.microsoft.com/office/drawing/2014/main" id="{9D7DBF98-3D06-804F-855F-70DFFAEB872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3255" y="1821949"/>
              <a:ext cx="4528745" cy="4782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3E65849-5222-484B-A859-C1939449E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977"/>
            <a:stretch/>
          </p:blipFill>
          <p:spPr>
            <a:xfrm>
              <a:off x="8987634" y="2269209"/>
              <a:ext cx="1947058" cy="4046030"/>
            </a:xfrm>
            <a:prstGeom prst="rect">
              <a:avLst/>
            </a:prstGeom>
          </p:spPr>
        </p:pic>
      </p:grp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AE0220F-668E-F341-8362-ED36204C699E}"/>
              </a:ext>
            </a:extLst>
          </p:cNvPr>
          <p:cNvSpPr/>
          <p:nvPr/>
        </p:nvSpPr>
        <p:spPr>
          <a:xfrm>
            <a:off x="8449145" y="2070979"/>
            <a:ext cx="741841" cy="412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CD008B9-558F-A649-B76C-6FCF1F5813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4" t="1675" r="1"/>
          <a:stretch/>
        </p:blipFill>
        <p:spPr>
          <a:xfrm>
            <a:off x="8185315" y="4698985"/>
            <a:ext cx="3693480" cy="179341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3B196446-0E00-6940-91C6-20A35A233A43}"/>
              </a:ext>
            </a:extLst>
          </p:cNvPr>
          <p:cNvSpPr/>
          <p:nvPr/>
        </p:nvSpPr>
        <p:spPr>
          <a:xfrm>
            <a:off x="496777" y="2241834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91ADB86-C9FE-7843-B267-7A1D3ACDFB31}"/>
              </a:ext>
            </a:extLst>
          </p:cNvPr>
          <p:cNvSpPr/>
          <p:nvPr/>
        </p:nvSpPr>
        <p:spPr>
          <a:xfrm>
            <a:off x="522288" y="3631264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5070605-9B13-3D45-A002-8E3E203123DB}"/>
              </a:ext>
            </a:extLst>
          </p:cNvPr>
          <p:cNvSpPr/>
          <p:nvPr/>
        </p:nvSpPr>
        <p:spPr>
          <a:xfrm>
            <a:off x="496777" y="4558289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484D92F-33D5-FC42-92F5-D91A054453A7}"/>
              </a:ext>
            </a:extLst>
          </p:cNvPr>
          <p:cNvSpPr/>
          <p:nvPr/>
        </p:nvSpPr>
        <p:spPr>
          <a:xfrm>
            <a:off x="496777" y="5432211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8526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>
            <a:spLocks noGrp="1"/>
          </p:cNvSpPr>
          <p:nvPr>
            <p:ph type="body" idx="2"/>
          </p:nvPr>
        </p:nvSpPr>
        <p:spPr>
          <a:xfrm>
            <a:off x="493828" y="492964"/>
            <a:ext cx="4685213" cy="93468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 dirty="0"/>
              <a:t>How to Toggle between centres through the Home App</a:t>
            </a:r>
            <a:endParaRPr dirty="0"/>
          </a:p>
        </p:txBody>
      </p:sp>
      <p:sp>
        <p:nvSpPr>
          <p:cNvPr id="272" name="Google Shape;272;p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31/03/2021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F44E2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44E2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1060887" y="1773325"/>
            <a:ext cx="2140102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Open the </a:t>
            </a:r>
            <a:r>
              <a:rPr kumimoji="0" lang="en-A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Xplor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Home App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Tap on the Account Menu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on Finance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on the Centre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 the new centre from the 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600" b="1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on Sign In &amp; Out to return to the sign in/out screen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2200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2002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485E9CA-CD79-CF44-9A3C-8A5652BC3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337" y="1872342"/>
            <a:ext cx="3384938" cy="49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C9CD41B-C639-D34E-93C0-8CED437E47A1}"/>
              </a:ext>
            </a:extLst>
          </p:cNvPr>
          <p:cNvSpPr/>
          <p:nvPr/>
        </p:nvSpPr>
        <p:spPr>
          <a:xfrm>
            <a:off x="493828" y="1773325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8B99A17-DBC0-624E-B7A1-F6E86796EE4F}"/>
              </a:ext>
            </a:extLst>
          </p:cNvPr>
          <p:cNvSpPr/>
          <p:nvPr/>
        </p:nvSpPr>
        <p:spPr>
          <a:xfrm>
            <a:off x="456770" y="2474081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pic>
        <p:nvPicPr>
          <p:cNvPr id="6" name="Picture 5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D927EC4B-50FB-4597-BFC6-51201C12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20" y="1767167"/>
            <a:ext cx="8656463" cy="461332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A364FB7-C8AF-4B5C-A837-A5E6EB0EA270}"/>
              </a:ext>
            </a:extLst>
          </p:cNvPr>
          <p:cNvSpPr/>
          <p:nvPr/>
        </p:nvSpPr>
        <p:spPr>
          <a:xfrm>
            <a:off x="413195" y="3924039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8768BB-280B-4B11-83B8-782BFBB3BE05}"/>
              </a:ext>
            </a:extLst>
          </p:cNvPr>
          <p:cNvSpPr/>
          <p:nvPr/>
        </p:nvSpPr>
        <p:spPr>
          <a:xfrm>
            <a:off x="435427" y="3118342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238F52-E385-4DAB-B77D-3A05FA763853}"/>
              </a:ext>
            </a:extLst>
          </p:cNvPr>
          <p:cNvSpPr/>
          <p:nvPr/>
        </p:nvSpPr>
        <p:spPr>
          <a:xfrm>
            <a:off x="382708" y="4693902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B693FF3-E25D-4C26-ABFE-828D7747236A}"/>
              </a:ext>
            </a:extLst>
          </p:cNvPr>
          <p:cNvSpPr/>
          <p:nvPr/>
        </p:nvSpPr>
        <p:spPr>
          <a:xfrm>
            <a:off x="400996" y="5486455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7F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3617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SIGNING YOUR CHILD IN OR OUT</a:t>
            </a:r>
            <a:endParaRPr/>
          </a:p>
        </p:txBody>
      </p:sp>
      <p:sp>
        <p:nvSpPr>
          <p:cNvPr id="341" name="Google Shape;341;p9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900588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AU"/>
              <a:t>With </a:t>
            </a:r>
            <a:r>
              <a:rPr lang="en-AU" err="1"/>
              <a:t>Xplor</a:t>
            </a:r>
            <a:r>
              <a:rPr lang="en-AU"/>
              <a:t> there are 3 different ways you can sign your child in and out of care.</a:t>
            </a:r>
            <a:br>
              <a:rPr lang="en-AU"/>
            </a:br>
            <a:endParaRPr/>
          </a:p>
        </p:txBody>
      </p:sp>
      <p:sp>
        <p:nvSpPr>
          <p:cNvPr id="342" name="Google Shape;342;p9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XPLOR HOME</a:t>
            </a:r>
            <a:endParaRPr/>
          </a:p>
        </p:txBody>
      </p:sp>
      <p:sp>
        <p:nvSpPr>
          <p:cNvPr id="343" name="Google Shape;343;p9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42925" lvl="0" indent="-542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3</a:t>
            </a:r>
            <a:endParaRPr/>
          </a:p>
        </p:txBody>
      </p:sp>
      <p:sp>
        <p:nvSpPr>
          <p:cNvPr id="344" name="Google Shape;344;p9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345" name="Google Shape;345;p9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  <p:pic>
        <p:nvPicPr>
          <p:cNvPr id="351" name="Google Shape;3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500" y="1286767"/>
            <a:ext cx="11236038" cy="527420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0"/>
          <p:cNvSpPr/>
          <p:nvPr/>
        </p:nvSpPr>
        <p:spPr>
          <a:xfrm>
            <a:off x="545803" y="416096"/>
            <a:ext cx="2492545" cy="62821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1: QR CODE</a:t>
            </a:r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5CB5C-DB71-2D45-B74F-5B9BDC3D9736}"/>
              </a:ext>
            </a:extLst>
          </p:cNvPr>
          <p:cNvSpPr/>
          <p:nvPr/>
        </p:nvSpPr>
        <p:spPr>
          <a:xfrm>
            <a:off x="2464016" y="5535100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1F9752-7870-5E40-A63D-8873FFCEEB88}"/>
              </a:ext>
            </a:extLst>
          </p:cNvPr>
          <p:cNvSpPr/>
          <p:nvPr/>
        </p:nvSpPr>
        <p:spPr>
          <a:xfrm>
            <a:off x="308689" y="5571233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90D345-0BE7-1149-8687-7D3F9D6B074F}"/>
              </a:ext>
            </a:extLst>
          </p:cNvPr>
          <p:cNvSpPr/>
          <p:nvPr/>
        </p:nvSpPr>
        <p:spPr>
          <a:xfrm>
            <a:off x="4619343" y="5535100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B44A6F-4F40-C545-98F8-4D6103BD2829}"/>
              </a:ext>
            </a:extLst>
          </p:cNvPr>
          <p:cNvSpPr/>
          <p:nvPr/>
        </p:nvSpPr>
        <p:spPr>
          <a:xfrm>
            <a:off x="6829926" y="5585584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2BB823-28AD-0047-9E55-2A5B011D8DC5}"/>
              </a:ext>
            </a:extLst>
          </p:cNvPr>
          <p:cNvSpPr/>
          <p:nvPr/>
        </p:nvSpPr>
        <p:spPr>
          <a:xfrm>
            <a:off x="9040510" y="5593142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  <p:sp>
        <p:nvSpPr>
          <p:cNvPr id="358" name="Google Shape;358;p11"/>
          <p:cNvSpPr/>
          <p:nvPr/>
        </p:nvSpPr>
        <p:spPr>
          <a:xfrm>
            <a:off x="391247" y="491025"/>
            <a:ext cx="4480117" cy="628217"/>
          </a:xfrm>
          <a:prstGeom prst="roundRect">
            <a:avLst>
              <a:gd name="adj" fmla="val 16667"/>
            </a:avLst>
          </a:prstGeom>
          <a:solidFill>
            <a:srgbClr val="ECFD91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2: Mobile Number and PIN</a:t>
            </a:r>
            <a:endParaRPr sz="1800"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439" y="2169463"/>
            <a:ext cx="3427412" cy="223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7112" y="2192346"/>
            <a:ext cx="4377776" cy="221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5492" y="2150146"/>
            <a:ext cx="3427412" cy="220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216335" y="4649267"/>
            <a:ext cx="29840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AU" sz="1800">
                <a:solidFill>
                  <a:schemeClr val="dk1"/>
                </a:solidFill>
                <a:highlight>
                  <a:srgbClr val="FB8DF4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B8DF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In</a:t>
            </a:r>
            <a:endParaRPr b="1"/>
          </a:p>
        </p:txBody>
      </p:sp>
      <p:sp>
        <p:nvSpPr>
          <p:cNvPr id="363" name="Google Shape;363;p11"/>
          <p:cNvSpPr/>
          <p:nvPr/>
        </p:nvSpPr>
        <p:spPr>
          <a:xfrm>
            <a:off x="4071138" y="4649267"/>
            <a:ext cx="374059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Number </a:t>
            </a: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AU" sz="1800">
                <a:solidFill>
                  <a:schemeClr val="dk1"/>
                </a:solidFill>
                <a:highlight>
                  <a:srgbClr val="FB8DF4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8682473" y="4649267"/>
            <a:ext cx="298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 your child’s name to sign in or out!</a:t>
            </a:r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E099BB-5E61-7041-AE36-ECA484FE7EBA}"/>
              </a:ext>
            </a:extLst>
          </p:cNvPr>
          <p:cNvSpPr/>
          <p:nvPr/>
        </p:nvSpPr>
        <p:spPr>
          <a:xfrm>
            <a:off x="214439" y="4636704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B976D-7237-A848-8123-80C4B97B00E0}"/>
              </a:ext>
            </a:extLst>
          </p:cNvPr>
          <p:cNvSpPr/>
          <p:nvPr/>
        </p:nvSpPr>
        <p:spPr>
          <a:xfrm>
            <a:off x="4211342" y="4649267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E68C87-7F68-FF43-B950-3BEFE4C7B796}"/>
              </a:ext>
            </a:extLst>
          </p:cNvPr>
          <p:cNvSpPr/>
          <p:nvPr/>
        </p:nvSpPr>
        <p:spPr>
          <a:xfrm>
            <a:off x="8754488" y="4636683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92CBA79-4142-FE41-ABAD-1D7C122F3E8F}"/>
              </a:ext>
            </a:extLst>
          </p:cNvPr>
          <p:cNvSpPr/>
          <p:nvPr/>
        </p:nvSpPr>
        <p:spPr>
          <a:xfrm>
            <a:off x="944323" y="2680806"/>
            <a:ext cx="2757487" cy="628217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7D460B-81DC-F347-ACA4-A746020C1AAC}"/>
              </a:ext>
            </a:extLst>
          </p:cNvPr>
          <p:cNvSpPr/>
          <p:nvPr/>
        </p:nvSpPr>
        <p:spPr>
          <a:xfrm>
            <a:off x="3847153" y="3114891"/>
            <a:ext cx="1396360" cy="728447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35B4AF7-539E-B44D-A374-C7CC4179FA8B}"/>
              </a:ext>
            </a:extLst>
          </p:cNvPr>
          <p:cNvSpPr/>
          <p:nvPr/>
        </p:nvSpPr>
        <p:spPr>
          <a:xfrm>
            <a:off x="9058275" y="2680806"/>
            <a:ext cx="1471613" cy="748194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  <p:sp>
        <p:nvSpPr>
          <p:cNvPr id="370" name="Google Shape;370;p12"/>
          <p:cNvSpPr/>
          <p:nvPr/>
        </p:nvSpPr>
        <p:spPr>
          <a:xfrm>
            <a:off x="363538" y="262758"/>
            <a:ext cx="3841390" cy="628217"/>
          </a:xfrm>
          <a:prstGeom prst="roundRect">
            <a:avLst>
              <a:gd name="adj" fmla="val 16667"/>
            </a:avLst>
          </a:prstGeom>
          <a:solidFill>
            <a:srgbClr val="A799A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 3: Email and </a:t>
            </a:r>
            <a:r>
              <a:rPr lang="en-AU" sz="1800" b="1">
                <a:solidFill>
                  <a:schemeClr val="dk2"/>
                </a:solidFill>
              </a:rPr>
              <a:t>Password</a:t>
            </a:r>
            <a:endParaRPr sz="1800"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547" y="1579524"/>
            <a:ext cx="3427412" cy="223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2006" y="1768285"/>
            <a:ext cx="4377776" cy="221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2"/>
          <p:cNvSpPr/>
          <p:nvPr/>
        </p:nvSpPr>
        <p:spPr>
          <a:xfrm>
            <a:off x="461523" y="1103024"/>
            <a:ext cx="298406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In</a:t>
            </a:r>
            <a:endParaRPr b="1"/>
          </a:p>
        </p:txBody>
      </p:sp>
      <p:sp>
        <p:nvSpPr>
          <p:cNvPr id="374" name="Google Shape;374;p12"/>
          <p:cNvSpPr/>
          <p:nvPr/>
        </p:nvSpPr>
        <p:spPr>
          <a:xfrm>
            <a:off x="4274901" y="1104439"/>
            <a:ext cx="25345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Forgot Code?</a:t>
            </a:r>
            <a:endParaRPr/>
          </a:p>
        </p:txBody>
      </p:sp>
      <p:sp>
        <p:nvSpPr>
          <p:cNvPr id="375" name="Google Shape;375;p12"/>
          <p:cNvSpPr/>
          <p:nvPr/>
        </p:nvSpPr>
        <p:spPr>
          <a:xfrm>
            <a:off x="8661566" y="1050556"/>
            <a:ext cx="298406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 </a:t>
            </a:r>
            <a:r>
              <a:rPr lang="en-AU" sz="1800" b="1">
                <a:solidFill>
                  <a:schemeClr val="dk1"/>
                </a:solidFill>
              </a:rPr>
              <a:t>Use Password</a:t>
            </a:r>
            <a:endParaRPr/>
          </a:p>
        </p:txBody>
      </p:sp>
      <p:pic>
        <p:nvPicPr>
          <p:cNvPr id="376" name="Google Shape;37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4993" y="1768285"/>
            <a:ext cx="3605155" cy="221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2032" y="4732157"/>
            <a:ext cx="3907112" cy="196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34723" y="4631433"/>
            <a:ext cx="3470117" cy="2231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5C21B2C-92E5-4446-B01B-3C9C2C385FDE}"/>
              </a:ext>
            </a:extLst>
          </p:cNvPr>
          <p:cNvSpPr/>
          <p:nvPr/>
        </p:nvSpPr>
        <p:spPr>
          <a:xfrm>
            <a:off x="4291" y="1050556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D3263F-01E2-794B-8485-D7CC52048FD2}"/>
              </a:ext>
            </a:extLst>
          </p:cNvPr>
          <p:cNvSpPr/>
          <p:nvPr/>
        </p:nvSpPr>
        <p:spPr>
          <a:xfrm>
            <a:off x="3765880" y="1105296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C14476-0C08-B64C-B00F-F39448222ABB}"/>
              </a:ext>
            </a:extLst>
          </p:cNvPr>
          <p:cNvSpPr/>
          <p:nvPr/>
        </p:nvSpPr>
        <p:spPr>
          <a:xfrm>
            <a:off x="8132668" y="1110674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18" name="Google Shape;373;p12">
            <a:extLst>
              <a:ext uri="{FF2B5EF4-FFF2-40B4-BE49-F238E27FC236}">
                <a16:creationId xmlns:a16="http://schemas.microsoft.com/office/drawing/2014/main" id="{A6EBB4EC-67F0-3E42-AB90-0F45883D7754}"/>
              </a:ext>
            </a:extLst>
          </p:cNvPr>
          <p:cNvSpPr/>
          <p:nvPr/>
        </p:nvSpPr>
        <p:spPr>
          <a:xfrm>
            <a:off x="1672080" y="4180500"/>
            <a:ext cx="35304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</a:rPr>
              <a:t>Enter </a:t>
            </a:r>
            <a:r>
              <a:rPr lang="en-AU" sz="1800" b="1">
                <a:solidFill>
                  <a:schemeClr val="dk1"/>
                </a:solidFill>
              </a:rPr>
              <a:t>Email and Password</a:t>
            </a:r>
            <a:endParaRPr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E090E6-06AE-4E45-82D5-98481E51C179}"/>
              </a:ext>
            </a:extLst>
          </p:cNvPr>
          <p:cNvSpPr/>
          <p:nvPr/>
        </p:nvSpPr>
        <p:spPr>
          <a:xfrm>
            <a:off x="1214848" y="4075717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20" name="Google Shape;373;p12">
            <a:extLst>
              <a:ext uri="{FF2B5EF4-FFF2-40B4-BE49-F238E27FC236}">
                <a16:creationId xmlns:a16="http://schemas.microsoft.com/office/drawing/2014/main" id="{369E765A-AEED-924F-8533-636462B39B3B}"/>
              </a:ext>
            </a:extLst>
          </p:cNvPr>
          <p:cNvSpPr/>
          <p:nvPr/>
        </p:nvSpPr>
        <p:spPr>
          <a:xfrm>
            <a:off x="6367426" y="4128185"/>
            <a:ext cx="460972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</a:rPr>
              <a:t>Tap your child’s name to sign in or out!</a:t>
            </a:r>
            <a:endParaRPr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93F7F5-40DC-3B4A-86C5-83E55667B18C}"/>
              </a:ext>
            </a:extLst>
          </p:cNvPr>
          <p:cNvSpPr/>
          <p:nvPr/>
        </p:nvSpPr>
        <p:spPr>
          <a:xfrm>
            <a:off x="5893198" y="4075717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B82322-EA86-EC4B-81FF-F114915AC038}"/>
              </a:ext>
            </a:extLst>
          </p:cNvPr>
          <p:cNvSpPr/>
          <p:nvPr/>
        </p:nvSpPr>
        <p:spPr>
          <a:xfrm>
            <a:off x="4204928" y="3594143"/>
            <a:ext cx="530142" cy="403991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8F617C-ECCE-3F47-BEC8-EC7DEEAD3F8E}"/>
              </a:ext>
            </a:extLst>
          </p:cNvPr>
          <p:cNvSpPr/>
          <p:nvPr/>
        </p:nvSpPr>
        <p:spPr>
          <a:xfrm>
            <a:off x="1208396" y="2232121"/>
            <a:ext cx="2578964" cy="628217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3901D32-43B2-B544-AFE8-68961803E896}"/>
              </a:ext>
            </a:extLst>
          </p:cNvPr>
          <p:cNvSpPr/>
          <p:nvPr/>
        </p:nvSpPr>
        <p:spPr>
          <a:xfrm>
            <a:off x="10586677" y="3374399"/>
            <a:ext cx="1504375" cy="441407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C4980FC-5328-C84D-B954-BAD4AD4CE7DC}"/>
              </a:ext>
            </a:extLst>
          </p:cNvPr>
          <p:cNvSpPr/>
          <p:nvPr/>
        </p:nvSpPr>
        <p:spPr>
          <a:xfrm>
            <a:off x="1532046" y="5649249"/>
            <a:ext cx="1196868" cy="608676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62B471B-1C0C-9E46-A4D5-2A8D3CC09ED9}"/>
              </a:ext>
            </a:extLst>
          </p:cNvPr>
          <p:cNvSpPr/>
          <p:nvPr/>
        </p:nvSpPr>
        <p:spPr>
          <a:xfrm>
            <a:off x="6935799" y="5160829"/>
            <a:ext cx="1619193" cy="768484"/>
          </a:xfrm>
          <a:prstGeom prst="roundRect">
            <a:avLst/>
          </a:prstGeom>
          <a:noFill/>
          <a:ln w="63500"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CHECKING PAYMENT DETAILS</a:t>
            </a:r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10580687" cy="199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AU"/>
              <a:t>Saving Direct Debit details via Home App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AU"/>
              <a:t>Saving Direct Debit details via Home Web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AU" b="0"/>
              <a:t>Please note: only the primary carer of the child will be able to save payment details.</a:t>
            </a:r>
            <a:r>
              <a:rPr lang="en-AU"/>
              <a:t> </a:t>
            </a:r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XPLOR HOME</a:t>
            </a:r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42925" lvl="0" indent="-542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4</a:t>
            </a:r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HOME APP</a:t>
            </a:r>
            <a:endParaRPr/>
          </a:p>
        </p:txBody>
      </p:sp>
      <p:sp>
        <p:nvSpPr>
          <p:cNvPr id="396" name="Google Shape;396;p1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  <p:sp>
        <p:nvSpPr>
          <p:cNvPr id="397" name="Google Shape;397;p14"/>
          <p:cNvSpPr/>
          <p:nvPr/>
        </p:nvSpPr>
        <p:spPr>
          <a:xfrm>
            <a:off x="391247" y="1036743"/>
            <a:ext cx="5179312" cy="934684"/>
          </a:xfrm>
          <a:prstGeom prst="roundRect">
            <a:avLst>
              <a:gd name="adj" fmla="val 16667"/>
            </a:avLst>
          </a:prstGeom>
          <a:solidFill>
            <a:srgbClr val="74FBD0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Adding/checking your payment details via Home App</a:t>
            </a:r>
            <a:endParaRPr/>
          </a:p>
        </p:txBody>
      </p:sp>
      <p:sp>
        <p:nvSpPr>
          <p:cNvPr id="398" name="Google Shape;398;p14"/>
          <p:cNvSpPr/>
          <p:nvPr/>
        </p:nvSpPr>
        <p:spPr>
          <a:xfrm>
            <a:off x="1033753" y="5605231"/>
            <a:ext cx="352449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Home App, navigate to </a:t>
            </a:r>
            <a:r>
              <a:rPr lang="en-A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Settings &gt; Finance.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4"/>
          <p:cNvSpPr/>
          <p:nvPr/>
        </p:nvSpPr>
        <p:spPr>
          <a:xfrm>
            <a:off x="6205683" y="5605231"/>
            <a:ext cx="44484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AU" sz="1800" b="1">
                <a:solidFill>
                  <a:schemeClr val="dk1"/>
                </a:solidFill>
                <a:highlight>
                  <a:srgbClr val="74FBD0"/>
                </a:highlight>
                <a:latin typeface="Arial"/>
                <a:ea typeface="Arial"/>
                <a:cs typeface="Arial"/>
                <a:sym typeface="Arial"/>
              </a:rPr>
              <a:t>“Setup Direct Debit” </a:t>
            </a: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follow the prompts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851" y="2016986"/>
            <a:ext cx="3835400" cy="35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4866" y="2600770"/>
            <a:ext cx="6156523" cy="21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2AE47A0-0323-324A-8058-7D2C9E3FA101}"/>
              </a:ext>
            </a:extLst>
          </p:cNvPr>
          <p:cNvSpPr/>
          <p:nvPr/>
        </p:nvSpPr>
        <p:spPr>
          <a:xfrm>
            <a:off x="154133" y="5543489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CF08B6-8ED9-7C4C-8F99-DF6844B5A131}"/>
              </a:ext>
            </a:extLst>
          </p:cNvPr>
          <p:cNvSpPr/>
          <p:nvPr/>
        </p:nvSpPr>
        <p:spPr>
          <a:xfrm>
            <a:off x="5621772" y="5494394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HOME WEB</a:t>
            </a:r>
            <a:endParaRPr/>
          </a:p>
        </p:txBody>
      </p:sp>
      <p:sp>
        <p:nvSpPr>
          <p:cNvPr id="407" name="Google Shape;407;p15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  <p:sp>
        <p:nvSpPr>
          <p:cNvPr id="408" name="Google Shape;408;p15"/>
          <p:cNvSpPr/>
          <p:nvPr/>
        </p:nvSpPr>
        <p:spPr>
          <a:xfrm>
            <a:off x="391247" y="1036743"/>
            <a:ext cx="5252727" cy="934684"/>
          </a:xfrm>
          <a:prstGeom prst="roundRect">
            <a:avLst>
              <a:gd name="adj" fmla="val 16667"/>
            </a:avLst>
          </a:prstGeom>
          <a:solidFill>
            <a:srgbClr val="ECFD91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Adding/checking your payment details via Home Web</a:t>
            </a:r>
            <a:endParaRPr/>
          </a:p>
        </p:txBody>
      </p:sp>
      <p:sp>
        <p:nvSpPr>
          <p:cNvPr id="409" name="Google Shape;409;p15"/>
          <p:cNvSpPr/>
          <p:nvPr/>
        </p:nvSpPr>
        <p:spPr>
          <a:xfrm>
            <a:off x="631959" y="5494394"/>
            <a:ext cx="43279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Login to </a:t>
            </a:r>
            <a:r>
              <a:rPr lang="en-AU" sz="1800" u="sng">
                <a:solidFill>
                  <a:schemeClr val="accent2"/>
                </a:solidFill>
                <a:highlight>
                  <a:srgbClr val="ECFD91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home.myxplor.com </a:t>
            </a:r>
            <a:r>
              <a:rPr lang="en-AU" sz="1800">
                <a:solidFill>
                  <a:schemeClr val="accent2"/>
                </a:solidFill>
                <a:highlight>
                  <a:srgbClr val="ECFD9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click </a:t>
            </a:r>
            <a:r>
              <a:rPr lang="en-AU" sz="1800">
                <a:solidFill>
                  <a:schemeClr val="dk1"/>
                </a:solidFill>
                <a:highlight>
                  <a:srgbClr val="ECFD91"/>
                </a:highlight>
                <a:latin typeface="Arial"/>
                <a:ea typeface="Arial"/>
                <a:cs typeface="Arial"/>
                <a:sym typeface="Arial"/>
              </a:rPr>
              <a:t>“Finance”</a:t>
            </a:r>
            <a:endParaRPr sz="1800">
              <a:solidFill>
                <a:schemeClr val="dk1"/>
              </a:solidFill>
              <a:highlight>
                <a:srgbClr val="ECFD9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5"/>
          <p:cNvSpPr/>
          <p:nvPr/>
        </p:nvSpPr>
        <p:spPr>
          <a:xfrm>
            <a:off x="6096000" y="5494394"/>
            <a:ext cx="44484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AU" sz="1800">
                <a:solidFill>
                  <a:schemeClr val="dk1"/>
                </a:solidFill>
                <a:highlight>
                  <a:srgbClr val="ECFD91"/>
                </a:highlight>
                <a:latin typeface="Arial"/>
                <a:ea typeface="Arial"/>
                <a:cs typeface="Arial"/>
                <a:sym typeface="Arial"/>
              </a:rPr>
              <a:t>“Auto Debit Setup” </a:t>
            </a: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follow the prompts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15"/>
          <p:cNvPicPr preferRelativeResize="0"/>
          <p:nvPr/>
        </p:nvPicPr>
        <p:blipFill rotWithShape="1">
          <a:blip r:embed="rId4">
            <a:alphaModFix/>
          </a:blip>
          <a:srcRect r="43693" b="16971"/>
          <a:stretch/>
        </p:blipFill>
        <p:spPr>
          <a:xfrm>
            <a:off x="515938" y="2088590"/>
            <a:ext cx="3917517" cy="298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5"/>
          <p:cNvPicPr preferRelativeResize="0"/>
          <p:nvPr/>
        </p:nvPicPr>
        <p:blipFill rotWithShape="1">
          <a:blip r:embed="rId5">
            <a:alphaModFix/>
          </a:blip>
          <a:srcRect r="22680" b="26120"/>
          <a:stretch/>
        </p:blipFill>
        <p:spPr>
          <a:xfrm>
            <a:off x="6096000" y="1882678"/>
            <a:ext cx="5428422" cy="33939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00A60E7-80C3-4F4D-8F56-0880616DC4EC}"/>
              </a:ext>
            </a:extLst>
          </p:cNvPr>
          <p:cNvSpPr/>
          <p:nvPr/>
        </p:nvSpPr>
        <p:spPr>
          <a:xfrm>
            <a:off x="154133" y="5543489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1F7922-386B-5A40-9438-56F1E93557C0}"/>
              </a:ext>
            </a:extLst>
          </p:cNvPr>
          <p:cNvSpPr/>
          <p:nvPr/>
        </p:nvSpPr>
        <p:spPr>
          <a:xfrm>
            <a:off x="5621772" y="5494394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6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INVITING HUB GUESTS</a:t>
            </a:r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696658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2"/>
              </a:buClr>
            </a:pPr>
            <a:r>
              <a:rPr lang="en-AU" b="0"/>
              <a:t>Invite family and/or friends to pick up and drop off your child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br>
              <a:rPr lang="en-AU" b="0"/>
            </a:br>
            <a:endParaRPr b="0"/>
          </a:p>
        </p:txBody>
      </p:sp>
      <p:sp>
        <p:nvSpPr>
          <p:cNvPr id="419" name="Google Shape;419;p16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XPLOR HOME</a:t>
            </a:r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42925" lvl="0" indent="-542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5</a:t>
            </a:r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bf5629e59_0_37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HOME OVERVIEW</a:t>
            </a:r>
            <a:endParaRPr/>
          </a:p>
        </p:txBody>
      </p:sp>
      <p:sp>
        <p:nvSpPr>
          <p:cNvPr id="244" name="Google Shape;244;gcbf5629e59_0_37"/>
          <p:cNvSpPr>
            <a:spLocks noGrp="1"/>
          </p:cNvSpPr>
          <p:nvPr>
            <p:ph type="body" idx="1"/>
          </p:nvPr>
        </p:nvSpPr>
        <p:spPr>
          <a:xfrm>
            <a:off x="522288" y="2796751"/>
            <a:ext cx="1341000" cy="628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Lesson 1</a:t>
            </a:r>
            <a:endParaRPr/>
          </a:p>
        </p:txBody>
      </p:sp>
      <p:sp>
        <p:nvSpPr>
          <p:cNvPr id="245" name="Google Shape;245;gcbf5629e59_0_37"/>
          <p:cNvSpPr txBox="1">
            <a:spLocks noGrp="1"/>
          </p:cNvSpPr>
          <p:nvPr>
            <p:ph type="body" idx="5"/>
          </p:nvPr>
        </p:nvSpPr>
        <p:spPr>
          <a:xfrm>
            <a:off x="2183198" y="3705579"/>
            <a:ext cx="19701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AU" b="1"/>
              <a:t>Setting up your account</a:t>
            </a:r>
            <a:endParaRPr/>
          </a:p>
        </p:txBody>
      </p:sp>
      <p:sp>
        <p:nvSpPr>
          <p:cNvPr id="246" name="Google Shape;246;gcbf5629e59_0_37"/>
          <p:cNvSpPr>
            <a:spLocks noGrp="1"/>
          </p:cNvSpPr>
          <p:nvPr>
            <p:ph type="body" idx="2"/>
          </p:nvPr>
        </p:nvSpPr>
        <p:spPr>
          <a:xfrm>
            <a:off x="2183302" y="2825505"/>
            <a:ext cx="1341000" cy="628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Lesson 2</a:t>
            </a:r>
            <a:endParaRPr/>
          </a:p>
        </p:txBody>
      </p:sp>
      <p:sp>
        <p:nvSpPr>
          <p:cNvPr id="247" name="Google Shape;247;gcbf5629e59_0_37"/>
          <p:cNvSpPr>
            <a:spLocks noGrp="1"/>
          </p:cNvSpPr>
          <p:nvPr>
            <p:ph type="body" idx="3"/>
          </p:nvPr>
        </p:nvSpPr>
        <p:spPr>
          <a:xfrm>
            <a:off x="4109460" y="2839883"/>
            <a:ext cx="1341000" cy="628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Lesson 3</a:t>
            </a:r>
            <a:endParaRPr/>
          </a:p>
        </p:txBody>
      </p:sp>
      <p:sp>
        <p:nvSpPr>
          <p:cNvPr id="248" name="Google Shape;248;gcbf5629e59_0_37"/>
          <p:cNvSpPr txBox="1">
            <a:spLocks noGrp="1"/>
          </p:cNvSpPr>
          <p:nvPr>
            <p:ph type="body" idx="6"/>
          </p:nvPr>
        </p:nvSpPr>
        <p:spPr>
          <a:xfrm>
            <a:off x="515938" y="3676825"/>
            <a:ext cx="19701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AU" b="1"/>
              <a:t>Home Platforms</a:t>
            </a:r>
            <a:endParaRPr lang="en-AU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-AU"/>
              <a:t>Why </a:t>
            </a:r>
            <a:r>
              <a:rPr lang="en-AU" err="1"/>
              <a:t>Xplor</a:t>
            </a:r>
            <a:r>
              <a:rPr lang="en-AU"/>
              <a:t> Home?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-AU"/>
              <a:t>Home App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-AU"/>
              <a:t>Home Web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/>
          </a:p>
        </p:txBody>
      </p:sp>
      <p:sp>
        <p:nvSpPr>
          <p:cNvPr id="249" name="Google Shape;249;gcbf5629e59_0_37"/>
          <p:cNvSpPr txBox="1">
            <a:spLocks noGrp="1"/>
          </p:cNvSpPr>
          <p:nvPr>
            <p:ph type="body" idx="7"/>
          </p:nvPr>
        </p:nvSpPr>
        <p:spPr>
          <a:xfrm>
            <a:off x="4109460" y="3605482"/>
            <a:ext cx="19701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AU" b="1"/>
              <a:t>Sign in and out options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-AU"/>
              <a:t>Home App - QR Code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AutoNum type="arabicPeriod"/>
            </a:pPr>
            <a:r>
              <a:rPr lang="en-AU"/>
              <a:t>Hub - Phone number and access code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-AU"/>
              <a:t>Hub - Email and Password</a:t>
            </a:r>
            <a:endParaRPr/>
          </a:p>
        </p:txBody>
      </p:sp>
      <p:sp>
        <p:nvSpPr>
          <p:cNvPr id="250" name="Google Shape;250;gcbf5629e59_0_37"/>
          <p:cNvSpPr txBox="1">
            <a:spLocks noGrp="1"/>
          </p:cNvSpPr>
          <p:nvPr>
            <p:ph type="body" idx="8"/>
          </p:nvPr>
        </p:nvSpPr>
        <p:spPr>
          <a:xfrm>
            <a:off x="6304482" y="3591104"/>
            <a:ext cx="1970100" cy="1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AU" b="1"/>
              <a:t>Adding Bank Details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-AU"/>
              <a:t>Direct Debit via Home App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AutoNum type="arabicPeriod"/>
            </a:pPr>
            <a:r>
              <a:rPr lang="en-AU"/>
              <a:t>Direct Debit via Home Web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/>
          </a:p>
        </p:txBody>
      </p:sp>
      <p:sp>
        <p:nvSpPr>
          <p:cNvPr id="251" name="Google Shape;251;gcbf5629e59_0_37"/>
          <p:cNvSpPr>
            <a:spLocks noGrp="1"/>
          </p:cNvSpPr>
          <p:nvPr>
            <p:ph type="body" idx="4"/>
          </p:nvPr>
        </p:nvSpPr>
        <p:spPr>
          <a:xfrm>
            <a:off x="6304482" y="2825505"/>
            <a:ext cx="1341000" cy="628200"/>
          </a:xfrm>
          <a:prstGeom prst="roundRect">
            <a:avLst>
              <a:gd name="adj" fmla="val 16667"/>
            </a:avLst>
          </a:prstGeom>
          <a:solidFill>
            <a:srgbClr val="A799A6"/>
          </a:solidFill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Lesson 4</a:t>
            </a:r>
            <a:endParaRPr/>
          </a:p>
        </p:txBody>
      </p:sp>
      <p:sp>
        <p:nvSpPr>
          <p:cNvPr id="252" name="Google Shape;252;gcbf5629e59_0_37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253" name="Google Shape;253;gcbf5629e59_0_3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00" cy="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  <p:sp>
        <p:nvSpPr>
          <p:cNvPr id="254" name="Google Shape;254;gcbf5629e59_0_37"/>
          <p:cNvSpPr/>
          <p:nvPr/>
        </p:nvSpPr>
        <p:spPr>
          <a:xfrm>
            <a:off x="8283844" y="2825504"/>
            <a:ext cx="1341000" cy="628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Lesson 5</a:t>
            </a:r>
            <a:endParaRPr/>
          </a:p>
        </p:txBody>
      </p:sp>
      <p:sp>
        <p:nvSpPr>
          <p:cNvPr id="255" name="Google Shape;255;gcbf5629e59_0_37"/>
          <p:cNvSpPr txBox="1"/>
          <p:nvPr/>
        </p:nvSpPr>
        <p:spPr>
          <a:xfrm>
            <a:off x="8283844" y="3580817"/>
            <a:ext cx="19701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AU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Inviting Hub Guests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AutoNum type="arabicPeriod"/>
            </a:pPr>
            <a:r>
              <a:rPr lang="en-A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Authorise additional people to drop off and collect your child</a:t>
            </a:r>
            <a:endParaRPr/>
          </a:p>
        </p:txBody>
      </p:sp>
      <p:sp>
        <p:nvSpPr>
          <p:cNvPr id="15" name="Google Shape;254;gcbf5629e59_0_37">
            <a:extLst>
              <a:ext uri="{FF2B5EF4-FFF2-40B4-BE49-F238E27FC236}">
                <a16:creationId xmlns:a16="http://schemas.microsoft.com/office/drawing/2014/main" id="{4F46B36D-CAB6-4EDE-9F41-F00A150FFF19}"/>
              </a:ext>
            </a:extLst>
          </p:cNvPr>
          <p:cNvSpPr/>
          <p:nvPr/>
        </p:nvSpPr>
        <p:spPr>
          <a:xfrm>
            <a:off x="10296674" y="2825503"/>
            <a:ext cx="1412886" cy="628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/>
          <a:p>
            <a:r>
              <a:rPr lang="en-AU" sz="1800" b="1">
                <a:solidFill>
                  <a:schemeClr val="dk2"/>
                </a:solidFill>
              </a:rPr>
              <a:t>Lesson 6</a:t>
            </a:r>
            <a:endParaRPr lang="en-US"/>
          </a:p>
        </p:txBody>
      </p:sp>
      <p:sp>
        <p:nvSpPr>
          <p:cNvPr id="16" name="Google Shape;255;gcbf5629e59_0_37">
            <a:extLst>
              <a:ext uri="{FF2B5EF4-FFF2-40B4-BE49-F238E27FC236}">
                <a16:creationId xmlns:a16="http://schemas.microsoft.com/office/drawing/2014/main" id="{5C7253AA-6E80-4BFF-AAE3-6C0829BD9520}"/>
              </a:ext>
            </a:extLst>
          </p:cNvPr>
          <p:cNvSpPr txBox="1"/>
          <p:nvPr/>
        </p:nvSpPr>
        <p:spPr>
          <a:xfrm>
            <a:off x="10296674" y="3566439"/>
            <a:ext cx="19701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AU" sz="1200" b="1">
                <a:solidFill>
                  <a:schemeClr val="dk2"/>
                </a:solidFill>
              </a:rPr>
              <a:t>Managing your child's bookings using Xplor Home App </a:t>
            </a:r>
            <a:endParaRPr lang="en-US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>
            <a:spLocks noGrp="1"/>
          </p:cNvSpPr>
          <p:nvPr>
            <p:ph type="body" idx="2"/>
          </p:nvPr>
        </p:nvSpPr>
        <p:spPr>
          <a:xfrm>
            <a:off x="511559" y="416096"/>
            <a:ext cx="6959305" cy="628217"/>
          </a:xfrm>
          <a:prstGeom prst="roundRect">
            <a:avLst>
              <a:gd name="adj" fmla="val 16667"/>
            </a:avLst>
          </a:prstGeom>
          <a:solidFill>
            <a:srgbClr val="FB8DF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Invite family and/or friends to pick up and drop off your child</a:t>
            </a:r>
            <a:endParaRPr/>
          </a:p>
        </p:txBody>
      </p:sp>
      <p:sp>
        <p:nvSpPr>
          <p:cNvPr id="428" name="Google Shape;428;p17"/>
          <p:cNvSpPr txBox="1">
            <a:spLocks noGrp="1"/>
          </p:cNvSpPr>
          <p:nvPr>
            <p:ph type="body" idx="3"/>
          </p:nvPr>
        </p:nvSpPr>
        <p:spPr>
          <a:xfrm>
            <a:off x="569990" y="1397761"/>
            <a:ext cx="5002550" cy="540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 b="1">
                <a:highlight>
                  <a:srgbClr val="FB8DF4"/>
                </a:highlight>
              </a:rPr>
              <a:t>How to invite a Hub Guest via the Home App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1. Open up the </a:t>
            </a:r>
            <a:r>
              <a:rPr lang="en-AU" b="1"/>
              <a:t>Home App.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2. Click</a:t>
            </a:r>
            <a:r>
              <a:rPr lang="en-AU" b="1"/>
              <a:t> “Account”.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3. Click the</a:t>
            </a:r>
            <a:r>
              <a:rPr lang="en-AU" b="1"/>
              <a:t> “Hub Guests”</a:t>
            </a:r>
            <a:r>
              <a:rPr lang="en-AU"/>
              <a:t> menu item.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4. Click the </a:t>
            </a:r>
            <a:r>
              <a:rPr lang="en-AU" b="1"/>
              <a:t>‘+’</a:t>
            </a:r>
            <a:r>
              <a:rPr lang="en-AU"/>
              <a:t> icon in the top right corner of the page.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5. Enter Hub Guest </a:t>
            </a:r>
            <a:r>
              <a:rPr lang="en-AU" b="1"/>
              <a:t>name </a:t>
            </a:r>
            <a:r>
              <a:rPr lang="en-AU"/>
              <a:t> and </a:t>
            </a:r>
            <a:r>
              <a:rPr lang="en-AU" b="1"/>
              <a:t>email </a:t>
            </a:r>
            <a:r>
              <a:rPr lang="en-AU"/>
              <a:t>and click </a:t>
            </a:r>
            <a:r>
              <a:rPr lang="en-AU" b="1"/>
              <a:t>“Send Invite”.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 b="1">
                <a:highlight>
                  <a:srgbClr val="FB8DF4"/>
                </a:highlight>
              </a:rPr>
              <a:t>Hub Guest Steps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1. Hub Guest will receive an email to </a:t>
            </a:r>
            <a:r>
              <a:rPr lang="en-AU" b="1"/>
              <a:t>create password </a:t>
            </a:r>
            <a:r>
              <a:rPr lang="en-AU"/>
              <a:t>once you have sent an invite.</a:t>
            </a:r>
            <a:r>
              <a:rPr lang="en-AU" b="1"/>
              <a:t>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2. Hub Guest to follow the prompts from the email. </a:t>
            </a:r>
            <a:br>
              <a:rPr lang="en-AU"/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 b="1">
                <a:highlight>
                  <a:srgbClr val="FB8DF4"/>
                </a:highlight>
              </a:rPr>
              <a:t>Hub Guest sign in options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Hub Guests can sign your child in using the two options below.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 b="1"/>
              <a:t>Option 1: </a:t>
            </a:r>
            <a:r>
              <a:rPr lang="en-AU"/>
              <a:t>Use Mobile Number and PIN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 b="1"/>
              <a:t>Option 2: </a:t>
            </a:r>
            <a:r>
              <a:rPr lang="en-AU"/>
              <a:t>Email and password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Note: Hub Guests do not have access to the Home App.  </a:t>
            </a:r>
          </a:p>
        </p:txBody>
      </p:sp>
      <p:sp>
        <p:nvSpPr>
          <p:cNvPr id="429" name="Google Shape;429;p1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20</a:t>
            </a:fld>
            <a:endParaRPr/>
          </a:p>
        </p:txBody>
      </p:sp>
      <p:pic>
        <p:nvPicPr>
          <p:cNvPr id="430" name="Google Shape;4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2368" y="551880"/>
            <a:ext cx="2876702" cy="60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5261" y="1397761"/>
            <a:ext cx="2430916" cy="4323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6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MANAGING YOUR CHILD’S BOOKINGS</a:t>
            </a:r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71488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AU" b="0"/>
              <a:t>View and manage your child’s future bookings using Xplor Home App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br>
              <a:rPr lang="en-AU"/>
            </a:br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XPLOR HOME</a:t>
            </a:r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42925" lvl="0" indent="-542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6</a:t>
            </a:r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90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>
            <a:spLocks noGrp="1"/>
          </p:cNvSpPr>
          <p:nvPr>
            <p:ph type="body" idx="2"/>
          </p:nvPr>
        </p:nvSpPr>
        <p:spPr>
          <a:xfrm>
            <a:off x="511559" y="416096"/>
            <a:ext cx="6959305" cy="628217"/>
          </a:xfrm>
          <a:prstGeom prst="roundRect">
            <a:avLst>
              <a:gd name="adj" fmla="val 16667"/>
            </a:avLst>
          </a:prstGeom>
          <a:solidFill>
            <a:srgbClr val="FB8DF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Managing your child’s bookings on the Home App</a:t>
            </a:r>
            <a:endParaRPr/>
          </a:p>
        </p:txBody>
      </p:sp>
      <p:sp>
        <p:nvSpPr>
          <p:cNvPr id="428" name="Google Shape;428;p17"/>
          <p:cNvSpPr txBox="1">
            <a:spLocks noGrp="1"/>
          </p:cNvSpPr>
          <p:nvPr>
            <p:ph type="body" idx="3"/>
          </p:nvPr>
        </p:nvSpPr>
        <p:spPr>
          <a:xfrm>
            <a:off x="1106358" y="1486184"/>
            <a:ext cx="5002550" cy="540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Select the </a:t>
            </a:r>
            <a:r>
              <a:rPr lang="en-AU" b="1"/>
              <a:t>Bookings </a:t>
            </a:r>
            <a:r>
              <a:rPr lang="en-AU"/>
              <a:t>option in your </a:t>
            </a:r>
            <a:r>
              <a:rPr lang="en-AU" b="1"/>
              <a:t>Home App. </a:t>
            </a: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Any future bookings will be indicated by an </a:t>
            </a:r>
            <a:r>
              <a:rPr lang="en-AU" b="1"/>
              <a:t>orange circle </a:t>
            </a:r>
            <a:r>
              <a:rPr lang="en-AU"/>
              <a:t>in the calendar. You can tap on those dates to view more details about the booking.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Tap the </a:t>
            </a:r>
            <a:r>
              <a:rPr lang="en-AU" b="1"/>
              <a:t>+ New </a:t>
            </a:r>
            <a:r>
              <a:rPr lang="en-AU"/>
              <a:t>icon on the top right corner to request for additional bookings/absences.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AU"/>
              <a:t>You will receive a push notification once the service admin has rejected/accepted the booking request.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indent="0">
              <a:spcBef>
                <a:spcPts val="0"/>
              </a:spcBef>
            </a:pPr>
            <a:r>
              <a:rPr lang="en-AU"/>
              <a:t>Note: You may not see future bookings until after your services Go Live date.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AU"/>
          </a:p>
        </p:txBody>
      </p:sp>
      <p:sp>
        <p:nvSpPr>
          <p:cNvPr id="429" name="Google Shape;429;p1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22</a:t>
            </a:fld>
            <a:endParaRPr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6B8BD2-546E-8E45-A7CA-27018336F64D}"/>
              </a:ext>
            </a:extLst>
          </p:cNvPr>
          <p:cNvSpPr/>
          <p:nvPr/>
        </p:nvSpPr>
        <p:spPr>
          <a:xfrm>
            <a:off x="511559" y="1397761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4CA164-A812-C34D-83A3-4F12EE1FA116}"/>
              </a:ext>
            </a:extLst>
          </p:cNvPr>
          <p:cNvSpPr/>
          <p:nvPr/>
        </p:nvSpPr>
        <p:spPr>
          <a:xfrm>
            <a:off x="520684" y="2142150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14ECC7-4FBB-5645-8B94-FD7EECCD3409}"/>
              </a:ext>
            </a:extLst>
          </p:cNvPr>
          <p:cNvSpPr/>
          <p:nvPr/>
        </p:nvSpPr>
        <p:spPr>
          <a:xfrm>
            <a:off x="511559" y="3161438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EFAEB7-4C52-5C41-A46B-F6B7AC107DA8}"/>
              </a:ext>
            </a:extLst>
          </p:cNvPr>
          <p:cNvGrpSpPr/>
          <p:nvPr/>
        </p:nvGrpSpPr>
        <p:grpSpPr>
          <a:xfrm>
            <a:off x="7896235" y="814991"/>
            <a:ext cx="2713147" cy="5319732"/>
            <a:chOff x="4587709" y="-579120"/>
            <a:chExt cx="3641891" cy="7140742"/>
          </a:xfrm>
        </p:grpSpPr>
        <p:pic>
          <p:nvPicPr>
            <p:cNvPr id="3" name="Picture 2" descr="Calendar&#10;&#10;Description automatically generated">
              <a:extLst>
                <a:ext uri="{FF2B5EF4-FFF2-40B4-BE49-F238E27FC236}">
                  <a16:creationId xmlns:a16="http://schemas.microsoft.com/office/drawing/2014/main" id="{17F6613D-AAD6-A148-8925-C6B37AAEF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637" b="3760"/>
            <a:stretch/>
          </p:blipFill>
          <p:spPr>
            <a:xfrm>
              <a:off x="4587709" y="-579120"/>
              <a:ext cx="3641891" cy="714074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8AA4A4-DEAA-7743-9BD0-C6DD3038F435}"/>
                </a:ext>
              </a:extLst>
            </p:cNvPr>
            <p:cNvSpPr/>
            <p:nvPr/>
          </p:nvSpPr>
          <p:spPr>
            <a:xfrm>
              <a:off x="4633429" y="5417536"/>
              <a:ext cx="3520440" cy="62821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F82BB40-560D-3945-8BB4-0C1936ACE7B5}"/>
              </a:ext>
            </a:extLst>
          </p:cNvPr>
          <p:cNvSpPr/>
          <p:nvPr/>
        </p:nvSpPr>
        <p:spPr>
          <a:xfrm>
            <a:off x="10797639" y="5513295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D9E2C2-074B-5149-9FD8-0F8C31E9E279}"/>
              </a:ext>
            </a:extLst>
          </p:cNvPr>
          <p:cNvSpPr/>
          <p:nvPr/>
        </p:nvSpPr>
        <p:spPr>
          <a:xfrm>
            <a:off x="7209322" y="2142150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D3B2DF-6A56-9544-A1E4-59A5D58C9789}"/>
              </a:ext>
            </a:extLst>
          </p:cNvPr>
          <p:cNvSpPr/>
          <p:nvPr/>
        </p:nvSpPr>
        <p:spPr>
          <a:xfrm>
            <a:off x="10609382" y="178982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704951-524E-2540-8A07-81A7EE44BE01}"/>
              </a:ext>
            </a:extLst>
          </p:cNvPr>
          <p:cNvCxnSpPr>
            <a:cxnSpLocks/>
          </p:cNvCxnSpPr>
          <p:nvPr/>
        </p:nvCxnSpPr>
        <p:spPr>
          <a:xfrm flipV="1">
            <a:off x="7470864" y="2203269"/>
            <a:ext cx="1313100" cy="175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44EEF4-6DD8-0E45-81DE-3199BA181FEB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10467703" y="583761"/>
            <a:ext cx="211128" cy="292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2780E7-B351-D048-9862-1EE162E503B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9971314" y="5827159"/>
            <a:ext cx="867020" cy="77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2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XPLOR SUPPORT</a:t>
            </a:r>
            <a:endParaRPr/>
          </a:p>
        </p:txBody>
      </p:sp>
      <p:sp>
        <p:nvSpPr>
          <p:cNvPr id="438" name="Google Shape;438;p18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439" name="Google Shape;439;p18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23</a:t>
            </a:fld>
            <a:endParaRPr/>
          </a:p>
        </p:txBody>
      </p:sp>
      <p:pic>
        <p:nvPicPr>
          <p:cNvPr id="441" name="Google Shape;4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9500" y="-7200900"/>
            <a:ext cx="20320000" cy="150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62750" y="-7200900"/>
            <a:ext cx="20320000" cy="1143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F0CCEE-4CDE-E943-ABC7-86446C0B0F2F}"/>
              </a:ext>
            </a:extLst>
          </p:cNvPr>
          <p:cNvGrpSpPr/>
          <p:nvPr/>
        </p:nvGrpSpPr>
        <p:grpSpPr>
          <a:xfrm>
            <a:off x="4472956" y="1489106"/>
            <a:ext cx="6625038" cy="3879788"/>
            <a:chOff x="4820428" y="1648176"/>
            <a:chExt cx="6625038" cy="3879788"/>
          </a:xfrm>
        </p:grpSpPr>
        <p:pic>
          <p:nvPicPr>
            <p:cNvPr id="440" name="Google Shape;440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20428" y="1648176"/>
              <a:ext cx="6625038" cy="3879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18"/>
            <p:cNvPicPr preferRelativeResize="0"/>
            <p:nvPr/>
          </p:nvPicPr>
          <p:blipFill rotWithShape="1">
            <a:blip r:embed="rId3">
              <a:alphaModFix/>
            </a:blip>
            <a:srcRect t="5146" b="10961"/>
            <a:stretch/>
          </p:blipFill>
          <p:spPr>
            <a:xfrm>
              <a:off x="5585121" y="1952846"/>
              <a:ext cx="5095652" cy="3157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BE6277-E3D6-BE47-8227-AA420D298670}"/>
              </a:ext>
            </a:extLst>
          </p:cNvPr>
          <p:cNvSpPr/>
          <p:nvPr/>
        </p:nvSpPr>
        <p:spPr>
          <a:xfrm>
            <a:off x="838200" y="2670532"/>
            <a:ext cx="3180268" cy="1558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2"/>
              </a:buClr>
              <a:buSzPts val="1800"/>
            </a:pPr>
            <a:r>
              <a:rPr lang="en-AU">
                <a:solidFill>
                  <a:schemeClr val="bg2"/>
                </a:solidFill>
              </a:rPr>
              <a:t>For more resources, </a:t>
            </a:r>
          </a:p>
          <a:p>
            <a:pPr lvl="0" algn="ctr">
              <a:buClr>
                <a:schemeClr val="dk2"/>
              </a:buClr>
              <a:buSzPts val="1800"/>
            </a:pPr>
            <a:r>
              <a:rPr lang="en-AU">
                <a:solidFill>
                  <a:schemeClr val="bg2"/>
                </a:solidFill>
              </a:rPr>
              <a:t>Visit our online knowledge base </a:t>
            </a:r>
            <a:r>
              <a:rPr lang="en-AU" u="sng" err="1">
                <a:solidFill>
                  <a:schemeClr val="bg2"/>
                </a:solidFill>
                <a:highlight>
                  <a:srgbClr val="74FBD0"/>
                </a:highlight>
              </a:rPr>
              <a:t>support.ourxplor.com</a:t>
            </a:r>
            <a:br>
              <a:rPr lang="en-AU">
                <a:solidFill>
                  <a:schemeClr val="bg2"/>
                </a:solidFill>
              </a:rPr>
            </a:br>
            <a:endParaRPr lang="en-AU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9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/>
              <a:t>THANK YOU</a:t>
            </a:r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HOME PLATFORMS</a:t>
            </a:r>
            <a:endParaRPr/>
          </a:p>
        </p:txBody>
      </p:sp>
      <p:sp>
        <p:nvSpPr>
          <p:cNvPr id="291" name="Google Shape;291;p6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XPLOR HOME</a:t>
            </a:r>
            <a:endParaRPr/>
          </a:p>
        </p:txBody>
      </p:sp>
      <p:sp>
        <p:nvSpPr>
          <p:cNvPr id="292" name="Google Shape;292;p6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42925" lvl="0" indent="-542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1</a:t>
            </a:r>
            <a:endParaRPr/>
          </a:p>
        </p:txBody>
      </p:sp>
      <p:sp>
        <p:nvSpPr>
          <p:cNvPr id="293" name="Google Shape;293;p6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294" name="Google Shape;294;p6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bf5629e59_0_0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HOME OVERVIEW</a:t>
            </a:r>
            <a:endParaRPr/>
          </a:p>
        </p:txBody>
      </p:sp>
      <p:sp>
        <p:nvSpPr>
          <p:cNvPr id="235" name="Google Shape;235;gcbf5629e59_0_0"/>
          <p:cNvSpPr txBox="1">
            <a:spLocks noGrp="1"/>
          </p:cNvSpPr>
          <p:nvPr>
            <p:ph type="body" idx="7"/>
          </p:nvPr>
        </p:nvSpPr>
        <p:spPr>
          <a:xfrm>
            <a:off x="4696237" y="1386876"/>
            <a:ext cx="5342700" cy="4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AU" b="1"/>
              <a:t>Learning Journey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View your </a:t>
            </a:r>
            <a:r>
              <a:rPr lang="en-AU">
                <a:highlight>
                  <a:srgbClr val="74FBD0"/>
                </a:highlight>
              </a:rPr>
              <a:t>child’s learning</a:t>
            </a:r>
            <a:r>
              <a:rPr lang="en-AU"/>
              <a:t>, featuring all the beautiful photos and videos captured throughout the day. </a:t>
            </a:r>
            <a:r>
              <a:rPr lang="en-AU">
                <a:highlight>
                  <a:srgbClr val="74FBD0"/>
                </a:highlight>
              </a:rPr>
              <a:t>Chat with Educators</a:t>
            </a:r>
            <a:r>
              <a:rPr lang="en-AU"/>
              <a:t> about your Child’s progress and re-discover their passions. Finally, share those special moments securely with other family members.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AU" b="1"/>
              <a:t>Health and Wellbeing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Monitor your </a:t>
            </a:r>
            <a:r>
              <a:rPr lang="en-AU">
                <a:highlight>
                  <a:srgbClr val="74FBD0"/>
                </a:highlight>
              </a:rPr>
              <a:t>child’s health</a:t>
            </a:r>
            <a:r>
              <a:rPr lang="en-AU"/>
              <a:t> at a glance with easy analytics covering: sleep, nutrition, toileting and sun protection. Receive and keep </a:t>
            </a:r>
            <a:r>
              <a:rPr lang="en-AU">
                <a:highlight>
                  <a:srgbClr val="74FBD0"/>
                </a:highlight>
              </a:rPr>
              <a:t>secure records</a:t>
            </a:r>
            <a:r>
              <a:rPr lang="en-AU"/>
              <a:t> about any medication or incident reports while at care or at home.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b="1"/>
              <a:t>Booking into Child Care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Quickly and easily </a:t>
            </a:r>
            <a:r>
              <a:rPr lang="en-AU">
                <a:highlight>
                  <a:srgbClr val="74FBD0"/>
                </a:highlight>
              </a:rPr>
              <a:t>book into extra child care sessions</a:t>
            </a:r>
            <a:r>
              <a:rPr lang="en-AU"/>
              <a:t> when you need it most. Send messages to your centre to let them know if you’re running late or will be absent.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b="1"/>
              <a:t>Finance and Child Care Subsidy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Simplify your child care financials so they’re easy to manage. Quickly see how much child care subsidy you are receiving and </a:t>
            </a:r>
            <a:r>
              <a:rPr lang="en-AU">
                <a:highlight>
                  <a:srgbClr val="74FBD0"/>
                </a:highlight>
              </a:rPr>
              <a:t>when payments are due.</a:t>
            </a:r>
            <a:endParaRPr>
              <a:highlight>
                <a:srgbClr val="74FBD0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b="1"/>
              <a:t>Securely Invite Others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Send secure invitations to other </a:t>
            </a:r>
            <a:r>
              <a:rPr lang="en-AU">
                <a:highlight>
                  <a:srgbClr val="74FBD0"/>
                </a:highlight>
              </a:rPr>
              <a:t>friends and family</a:t>
            </a:r>
            <a:r>
              <a:rPr lang="en-AU"/>
              <a:t> to to allow them access to drop off or pick up your child at the service.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6" name="Google Shape;236;gcbf5629e59_0_0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237" name="Google Shape;237;gcbf5629e59_0_0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00" cy="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  <p:sp>
        <p:nvSpPr>
          <p:cNvPr id="238" name="Google Shape;238;gcbf5629e59_0_0"/>
          <p:cNvSpPr>
            <a:spLocks noGrp="1"/>
          </p:cNvSpPr>
          <p:nvPr>
            <p:ph type="body" idx="1"/>
          </p:nvPr>
        </p:nvSpPr>
        <p:spPr>
          <a:xfrm>
            <a:off x="4696236" y="562200"/>
            <a:ext cx="2451323" cy="628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Why </a:t>
            </a:r>
            <a:r>
              <a:rPr lang="en-AU" err="1"/>
              <a:t>Xplor</a:t>
            </a:r>
            <a:r>
              <a:rPr lang="en-AU"/>
              <a:t> Home?</a:t>
            </a:r>
            <a:endParaRPr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84B9D4F-DCB7-1A45-B1F3-6A8DE45A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9" y="1963549"/>
            <a:ext cx="2930901" cy="29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HOME APP</a:t>
            </a:r>
            <a:endParaRPr/>
          </a:p>
        </p:txBody>
      </p:sp>
      <p:sp>
        <p:nvSpPr>
          <p:cNvPr id="300" name="Google Shape;300;p7"/>
          <p:cNvSpPr>
            <a:spLocks noGrp="1"/>
          </p:cNvSpPr>
          <p:nvPr>
            <p:ph type="body" idx="1"/>
          </p:nvPr>
        </p:nvSpPr>
        <p:spPr>
          <a:xfrm>
            <a:off x="515938" y="1971843"/>
            <a:ext cx="2333453" cy="62821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Learning Timeline</a:t>
            </a:r>
            <a:endParaRPr/>
          </a:p>
        </p:txBody>
      </p:sp>
      <p:sp>
        <p:nvSpPr>
          <p:cNvPr id="301" name="Google Shape;301;p7"/>
          <p:cNvSpPr txBox="1">
            <a:spLocks noGrp="1"/>
          </p:cNvSpPr>
          <p:nvPr>
            <p:ph type="body" idx="5"/>
          </p:nvPr>
        </p:nvSpPr>
        <p:spPr>
          <a:xfrm>
            <a:off x="515938" y="2737442"/>
            <a:ext cx="1970087" cy="8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AU"/>
              <a:t>View observations from your service and record at home learning “moments”.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/>
          </a:p>
        </p:txBody>
      </p:sp>
      <p:sp>
        <p:nvSpPr>
          <p:cNvPr id="302" name="Google Shape;302;p7"/>
          <p:cNvSpPr>
            <a:spLocks noGrp="1"/>
          </p:cNvSpPr>
          <p:nvPr>
            <p:ph type="body" idx="2"/>
          </p:nvPr>
        </p:nvSpPr>
        <p:spPr>
          <a:xfrm>
            <a:off x="3581401" y="1971843"/>
            <a:ext cx="1053937" cy="62821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Health</a:t>
            </a:r>
            <a:endParaRPr/>
          </a:p>
        </p:txBody>
      </p:sp>
      <p:sp>
        <p:nvSpPr>
          <p:cNvPr id="303" name="Google Shape;303;p7"/>
          <p:cNvSpPr>
            <a:spLocks noGrp="1"/>
          </p:cNvSpPr>
          <p:nvPr>
            <p:ph type="body" idx="3"/>
          </p:nvPr>
        </p:nvSpPr>
        <p:spPr>
          <a:xfrm>
            <a:off x="5907122" y="1971843"/>
            <a:ext cx="1649542" cy="62821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Sign in/out</a:t>
            </a:r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6"/>
          </p:nvPr>
        </p:nvSpPr>
        <p:spPr>
          <a:xfrm>
            <a:off x="3581401" y="2728887"/>
            <a:ext cx="1786107" cy="7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AU"/>
              <a:t>Receive regular updates and keep track of your child’s health at a glance.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br>
              <a:rPr lang="en-AU"/>
            </a:br>
            <a:endParaRPr/>
          </a:p>
        </p:txBody>
      </p:sp>
      <p:sp>
        <p:nvSpPr>
          <p:cNvPr id="305" name="Google Shape;305;p7"/>
          <p:cNvSpPr txBox="1">
            <a:spLocks noGrp="1"/>
          </p:cNvSpPr>
          <p:nvPr>
            <p:ph type="body" idx="7"/>
          </p:nvPr>
        </p:nvSpPr>
        <p:spPr>
          <a:xfrm>
            <a:off x="5907122" y="2737442"/>
            <a:ext cx="1970087" cy="62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AU"/>
              <a:t>Use the Home app to quickly sign your child in and out.</a:t>
            </a:r>
            <a:br>
              <a:rPr lang="en-AU"/>
            </a:br>
            <a:endParaRPr/>
          </a:p>
        </p:txBody>
      </p:sp>
      <p:sp>
        <p:nvSpPr>
          <p:cNvPr id="306" name="Google Shape;306;p7"/>
          <p:cNvSpPr>
            <a:spLocks noGrp="1"/>
          </p:cNvSpPr>
          <p:nvPr>
            <p:ph type="body" idx="4"/>
          </p:nvPr>
        </p:nvSpPr>
        <p:spPr>
          <a:xfrm>
            <a:off x="546192" y="3894382"/>
            <a:ext cx="1219077" cy="628217"/>
          </a:xfrm>
          <a:prstGeom prst="roundRect">
            <a:avLst>
              <a:gd name="adj" fmla="val 16667"/>
            </a:avLst>
          </a:prstGeom>
          <a:solidFill>
            <a:srgbClr val="A799A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Finance</a:t>
            </a:r>
            <a:endParaRPr/>
          </a:p>
        </p:txBody>
      </p:sp>
      <p:sp>
        <p:nvSpPr>
          <p:cNvPr id="307" name="Google Shape;307;p7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308" name="Google Shape;308;p7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  <p:sp>
        <p:nvSpPr>
          <p:cNvPr id="309" name="Google Shape;309;p7"/>
          <p:cNvSpPr/>
          <p:nvPr/>
        </p:nvSpPr>
        <p:spPr>
          <a:xfrm>
            <a:off x="5965257" y="3266165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3522751" y="3873121"/>
            <a:ext cx="1394312" cy="62821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Bookings</a:t>
            </a:r>
            <a:endParaRPr/>
          </a:p>
        </p:txBody>
      </p:sp>
      <p:sp>
        <p:nvSpPr>
          <p:cNvPr id="311" name="Google Shape;311;p7"/>
          <p:cNvSpPr txBox="1"/>
          <p:nvPr/>
        </p:nvSpPr>
        <p:spPr>
          <a:xfrm>
            <a:off x="3522751" y="4586385"/>
            <a:ext cx="1970087" cy="8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AU" sz="12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Book your child into care quickly and easily.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br>
              <a:rPr lang="en-AU" sz="12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5956595" y="3873121"/>
            <a:ext cx="2181487" cy="62821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Comms Centre</a:t>
            </a:r>
            <a:endParaRPr/>
          </a:p>
        </p:txBody>
      </p:sp>
      <p:sp>
        <p:nvSpPr>
          <p:cNvPr id="313" name="Google Shape;313;p7"/>
          <p:cNvSpPr txBox="1"/>
          <p:nvPr/>
        </p:nvSpPr>
        <p:spPr>
          <a:xfrm>
            <a:off x="598506" y="4655005"/>
            <a:ext cx="1786107" cy="7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AU" sz="12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Easily manage childcare financials and subsidies.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br>
              <a:rPr lang="en-AU" sz="12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 txBox="1"/>
          <p:nvPr/>
        </p:nvSpPr>
        <p:spPr>
          <a:xfrm>
            <a:off x="5956596" y="4586385"/>
            <a:ext cx="1970087" cy="62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AU" sz="1200"/>
              <a:t>View messages from your service in the Comms Centre.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br>
              <a:rPr lang="en-AU" sz="12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308" y="650875"/>
            <a:ext cx="4528745" cy="478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2995" y="5518393"/>
            <a:ext cx="2375224" cy="55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HOME WEB</a:t>
            </a:r>
            <a:endParaRPr/>
          </a:p>
        </p:txBody>
      </p:sp>
      <p:sp>
        <p:nvSpPr>
          <p:cNvPr id="322" name="Google Shape;322;p8"/>
          <p:cNvSpPr>
            <a:spLocks noGrp="1"/>
          </p:cNvSpPr>
          <p:nvPr>
            <p:ph type="body" idx="3"/>
          </p:nvPr>
        </p:nvSpPr>
        <p:spPr>
          <a:xfrm>
            <a:off x="7098149" y="1938175"/>
            <a:ext cx="3289800" cy="628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View your child’s learning</a:t>
            </a:r>
            <a:endParaRPr/>
          </a:p>
        </p:txBody>
      </p:sp>
      <p:sp>
        <p:nvSpPr>
          <p:cNvPr id="323" name="Google Shape;323;p8"/>
          <p:cNvSpPr txBox="1">
            <a:spLocks noGrp="1"/>
          </p:cNvSpPr>
          <p:nvPr>
            <p:ph type="body" idx="7"/>
          </p:nvPr>
        </p:nvSpPr>
        <p:spPr>
          <a:xfrm>
            <a:off x="7220402" y="2721325"/>
            <a:ext cx="30453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/>
              <a:t>View observations, documents, plans created by educators for your child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GB"/>
              <a:t>.</a:t>
            </a:r>
            <a:endParaRPr/>
          </a:p>
        </p:txBody>
      </p:sp>
      <p:sp>
        <p:nvSpPr>
          <p:cNvPr id="324" name="Google Shape;324;p8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325" name="Google Shape;325;p8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  <p:sp>
        <p:nvSpPr>
          <p:cNvPr id="326" name="Google Shape;326;p8"/>
          <p:cNvSpPr/>
          <p:nvPr/>
        </p:nvSpPr>
        <p:spPr>
          <a:xfrm>
            <a:off x="8538506" y="3657809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7098138" y="4649965"/>
            <a:ext cx="1394400" cy="628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>
                <a:solidFill>
                  <a:schemeClr val="dk2"/>
                </a:solidFill>
              </a:rPr>
              <a:t>Finances</a:t>
            </a:r>
            <a:endParaRPr/>
          </a:p>
        </p:txBody>
      </p:sp>
      <p:sp>
        <p:nvSpPr>
          <p:cNvPr id="328" name="Google Shape;328;p8"/>
          <p:cNvSpPr txBox="1"/>
          <p:nvPr/>
        </p:nvSpPr>
        <p:spPr>
          <a:xfrm>
            <a:off x="7220380" y="5363375"/>
            <a:ext cx="2743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200">
                <a:solidFill>
                  <a:schemeClr val="dk2"/>
                </a:solidFill>
              </a:rPr>
              <a:t>Save your payment details and view your statements at any time</a:t>
            </a:r>
            <a:endParaRPr sz="12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>
              <a:solidFill>
                <a:schemeClr val="dk2"/>
              </a:solidFill>
            </a:endParaRPr>
          </a:p>
        </p:txBody>
      </p:sp>
      <p:sp>
        <p:nvSpPr>
          <p:cNvPr id="329" name="Google Shape;329;p8"/>
          <p:cNvSpPr/>
          <p:nvPr/>
        </p:nvSpPr>
        <p:spPr>
          <a:xfrm>
            <a:off x="7098150" y="3294075"/>
            <a:ext cx="2439300" cy="628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AU" sz="1800" b="1">
                <a:solidFill>
                  <a:schemeClr val="dk2"/>
                </a:solidFill>
              </a:rPr>
              <a:t>Access your </a:t>
            </a:r>
            <a:r>
              <a:rPr lang="en-AU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CWA</a:t>
            </a:r>
            <a:endParaRPr/>
          </a:p>
        </p:txBody>
      </p:sp>
      <p:sp>
        <p:nvSpPr>
          <p:cNvPr id="330" name="Google Shape;330;p8"/>
          <p:cNvSpPr txBox="1"/>
          <p:nvPr/>
        </p:nvSpPr>
        <p:spPr>
          <a:xfrm>
            <a:off x="7220400" y="4048400"/>
            <a:ext cx="28380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AU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Sign your CWA as your first step to complete your CCS enrolment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br>
              <a:rPr lang="en-AU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EF1867-EA6B-ED45-A6E0-57240449A4BD}"/>
              </a:ext>
            </a:extLst>
          </p:cNvPr>
          <p:cNvGrpSpPr/>
          <p:nvPr/>
        </p:nvGrpSpPr>
        <p:grpSpPr>
          <a:xfrm>
            <a:off x="-939373" y="1343686"/>
            <a:ext cx="7404062" cy="4336004"/>
            <a:chOff x="-939373" y="1343686"/>
            <a:chExt cx="7404062" cy="4336004"/>
          </a:xfrm>
        </p:grpSpPr>
        <p:pic>
          <p:nvPicPr>
            <p:cNvPr id="331" name="Google Shape;33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939373" y="1343686"/>
              <a:ext cx="7404062" cy="4336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35380" y="1645570"/>
              <a:ext cx="5705242" cy="360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8"/>
          <p:cNvSpPr>
            <a:spLocks noGrp="1"/>
          </p:cNvSpPr>
          <p:nvPr>
            <p:ph type="body" idx="3"/>
          </p:nvPr>
        </p:nvSpPr>
        <p:spPr>
          <a:xfrm>
            <a:off x="7098150" y="538375"/>
            <a:ext cx="3289800" cy="538200"/>
          </a:xfrm>
          <a:prstGeom prst="roundRect">
            <a:avLst>
              <a:gd name="adj" fmla="val 16667"/>
            </a:avLst>
          </a:prstGeom>
          <a:solidFill>
            <a:srgbClr val="A799A6"/>
          </a:solidFill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View Comms Centre</a:t>
            </a:r>
            <a:endParaRPr/>
          </a:p>
        </p:txBody>
      </p:sp>
      <p:sp>
        <p:nvSpPr>
          <p:cNvPr id="335" name="Google Shape;335;p8"/>
          <p:cNvSpPr txBox="1">
            <a:spLocks noGrp="1"/>
          </p:cNvSpPr>
          <p:nvPr>
            <p:ph type="body" idx="7"/>
          </p:nvPr>
        </p:nvSpPr>
        <p:spPr>
          <a:xfrm>
            <a:off x="7159438" y="1172155"/>
            <a:ext cx="30453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/>
              <a:t>View messages from your service in the Comms Centre.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454A7F0-C484-5040-90A7-04A47DC7592B}"/>
              </a:ext>
            </a:extLst>
          </p:cNvPr>
          <p:cNvSpPr/>
          <p:nvPr/>
        </p:nvSpPr>
        <p:spPr>
          <a:xfrm>
            <a:off x="515938" y="5869094"/>
            <a:ext cx="5053924" cy="84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dk2"/>
              </a:solidFill>
            </a:endParaRPr>
          </a:p>
          <a:p>
            <a:pPr algn="ctr"/>
            <a:r>
              <a:rPr lang="en-AU">
                <a:solidFill>
                  <a:schemeClr val="dk2"/>
                </a:solidFill>
              </a:rPr>
              <a:t>Access Home Web by opening a browser and entering: </a:t>
            </a:r>
            <a:r>
              <a:rPr lang="en-AU" b="1" err="1">
                <a:solidFill>
                  <a:schemeClr val="dk2"/>
                </a:solidFill>
              </a:rPr>
              <a:t>home.myxplor.com</a:t>
            </a:r>
            <a:endParaRPr lang="en-AU" b="1"/>
          </a:p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 txBox="1">
            <a:spLocks noGrp="1"/>
          </p:cNvSpPr>
          <p:nvPr>
            <p:ph type="body" idx="1"/>
          </p:nvPr>
        </p:nvSpPr>
        <p:spPr>
          <a:xfrm>
            <a:off x="1095375" y="1931987"/>
            <a:ext cx="1058068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SETTING UP YOUR ACCOUNT</a:t>
            </a:r>
            <a:endParaRPr/>
          </a:p>
        </p:txBody>
      </p:sp>
      <p:sp>
        <p:nvSpPr>
          <p:cNvPr id="261" name="Google Shape;261;p3"/>
          <p:cNvSpPr txBox="1">
            <a:spLocks noGrp="1"/>
          </p:cNvSpPr>
          <p:nvPr>
            <p:ph type="subTitle" idx="2"/>
          </p:nvPr>
        </p:nvSpPr>
        <p:spPr>
          <a:xfrm>
            <a:off x="1095375" y="3533776"/>
            <a:ext cx="409560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AU"/>
              <a:t>Set up your </a:t>
            </a:r>
            <a:r>
              <a:rPr lang="en-AU" err="1"/>
              <a:t>Xplor</a:t>
            </a:r>
            <a:r>
              <a:rPr lang="en-AU"/>
              <a:t> Home Account!</a:t>
            </a:r>
            <a:endParaRPr/>
          </a:p>
        </p:txBody>
      </p:sp>
      <p:sp>
        <p:nvSpPr>
          <p:cNvPr id="262" name="Google Shape;262;p3"/>
          <p:cNvSpPr txBox="1">
            <a:spLocks noGrp="1"/>
          </p:cNvSpPr>
          <p:nvPr>
            <p:ph type="title"/>
          </p:nvPr>
        </p:nvSpPr>
        <p:spPr>
          <a:xfrm>
            <a:off x="515938" y="565606"/>
            <a:ext cx="9688800" cy="22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AU"/>
              <a:t>XPLOR HOME</a:t>
            </a:r>
            <a:endParaRPr/>
          </a:p>
        </p:txBody>
      </p:sp>
      <p:sp>
        <p:nvSpPr>
          <p:cNvPr id="263" name="Google Shape;263;p3"/>
          <p:cNvSpPr txBox="1">
            <a:spLocks noGrp="1"/>
          </p:cNvSpPr>
          <p:nvPr>
            <p:ph type="body" idx="4"/>
          </p:nvPr>
        </p:nvSpPr>
        <p:spPr>
          <a:xfrm>
            <a:off x="515937" y="1931987"/>
            <a:ext cx="579438" cy="14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542925" lvl="0" indent="-542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AU"/>
              <a:t>2</a:t>
            </a:r>
            <a:endParaRPr/>
          </a:p>
        </p:txBody>
      </p:sp>
      <p:sp>
        <p:nvSpPr>
          <p:cNvPr id="264" name="Google Shape;264;p3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>
            <a:spLocks noGrp="1"/>
          </p:cNvSpPr>
          <p:nvPr>
            <p:ph type="body" idx="2"/>
          </p:nvPr>
        </p:nvSpPr>
        <p:spPr>
          <a:xfrm>
            <a:off x="435427" y="417195"/>
            <a:ext cx="3259973" cy="93468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Setting up your </a:t>
            </a:r>
            <a:r>
              <a:rPr lang="en-AU" err="1"/>
              <a:t>Xplor</a:t>
            </a:r>
            <a:r>
              <a:rPr lang="en-AU"/>
              <a:t> Account for the first time</a:t>
            </a:r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273" name="Google Shape;273;p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485E9CA-CD79-CF44-9A3C-8A5652BC3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337" y="1872342"/>
            <a:ext cx="3384938" cy="49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6054C-3F63-6A46-8F08-F89637B0D0BD}"/>
              </a:ext>
            </a:extLst>
          </p:cNvPr>
          <p:cNvGrpSpPr/>
          <p:nvPr/>
        </p:nvGrpSpPr>
        <p:grpSpPr>
          <a:xfrm>
            <a:off x="4285958" y="100786"/>
            <a:ext cx="6845155" cy="6627674"/>
            <a:chOff x="4258392" y="0"/>
            <a:chExt cx="6845155" cy="662767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C3DFC18-1629-7B4B-8542-8735D658FBDC}"/>
                </a:ext>
              </a:extLst>
            </p:cNvPr>
            <p:cNvGrpSpPr/>
            <p:nvPr/>
          </p:nvGrpSpPr>
          <p:grpSpPr>
            <a:xfrm>
              <a:off x="4258392" y="0"/>
              <a:ext cx="6845155" cy="6627674"/>
              <a:chOff x="4258392" y="0"/>
              <a:chExt cx="6845155" cy="662767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2CE20DD-55C1-0346-9B22-63FFF9D5C292}"/>
                  </a:ext>
                </a:extLst>
              </p:cNvPr>
              <p:cNvSpPr/>
              <p:nvPr/>
            </p:nvSpPr>
            <p:spPr>
              <a:xfrm>
                <a:off x="4258392" y="0"/>
                <a:ext cx="6845155" cy="662767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98ADC14C-003F-894C-AADF-C4E100D21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3069" y="3427212"/>
                <a:ext cx="2175280" cy="3200462"/>
              </a:xfrm>
              <a:prstGeom prst="rect">
                <a:avLst/>
              </a:prstGeom>
            </p:spPr>
          </p:pic>
          <p:pic>
            <p:nvPicPr>
              <p:cNvPr id="27" name="Picture 26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7D0EB1B9-17EE-C240-9C3F-13FA1A455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070" y="3373096"/>
                <a:ext cx="2186838" cy="3200462"/>
              </a:xfrm>
              <a:prstGeom prst="rect">
                <a:avLst/>
              </a:prstGeom>
            </p:spPr>
          </p:pic>
          <p:pic>
            <p:nvPicPr>
              <p:cNvPr id="19" name="Picture 18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40E2D8A1-0BC3-8B44-81CE-57E4809F8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0826" y="260099"/>
                <a:ext cx="2186839" cy="3162570"/>
              </a:xfrm>
              <a:prstGeom prst="rect">
                <a:avLst/>
              </a:prstGeom>
            </p:spPr>
          </p:pic>
          <p:pic>
            <p:nvPicPr>
              <p:cNvPr id="23" name="Picture 22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0A255AB0-6BC5-1646-9ACD-4B346D984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30117" y="293520"/>
                <a:ext cx="2200978" cy="3162570"/>
              </a:xfrm>
              <a:prstGeom prst="rect">
                <a:avLst/>
              </a:prstGeom>
            </p:spPr>
          </p:pic>
          <p:pic>
            <p:nvPicPr>
              <p:cNvPr id="29" name="Picture 28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18B46319-C110-E349-9F24-590E023FC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2709" y="3422669"/>
                <a:ext cx="2175280" cy="3193589"/>
              </a:xfrm>
              <a:prstGeom prst="rect">
                <a:avLst/>
              </a:prstGeom>
            </p:spPr>
          </p:pic>
          <p:pic>
            <p:nvPicPr>
              <p:cNvPr id="46" name="Picture 45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2ED0F48C-4F76-214F-88AA-030425B42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30844" y="172634"/>
                <a:ext cx="2097342" cy="3200462"/>
              </a:xfrm>
              <a:prstGeom prst="rect">
                <a:avLst/>
              </a:prstGeom>
            </p:spPr>
          </p:pic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537F54-64F9-BD46-8800-7B4CE489C517}"/>
                </a:ext>
              </a:extLst>
            </p:cNvPr>
            <p:cNvSpPr/>
            <p:nvPr/>
          </p:nvSpPr>
          <p:spPr>
            <a:xfrm>
              <a:off x="5813019" y="0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E02A16-7E8A-B045-BEC7-8F90A5D68EB7}"/>
                </a:ext>
              </a:extLst>
            </p:cNvPr>
            <p:cNvSpPr/>
            <p:nvPr/>
          </p:nvSpPr>
          <p:spPr>
            <a:xfrm>
              <a:off x="8129447" y="29774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2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D29A917-3169-3840-8F79-4D8D8BF1FA42}"/>
                </a:ext>
              </a:extLst>
            </p:cNvPr>
            <p:cNvSpPr/>
            <p:nvPr/>
          </p:nvSpPr>
          <p:spPr>
            <a:xfrm>
              <a:off x="10442716" y="18344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52BF8D5-6002-1340-92A6-6E3A0F466E64}"/>
                </a:ext>
              </a:extLst>
            </p:cNvPr>
            <p:cNvSpPr/>
            <p:nvPr/>
          </p:nvSpPr>
          <p:spPr>
            <a:xfrm>
              <a:off x="5997464" y="3422669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058A994-07D2-7A4A-A558-ABC9D064DF74}"/>
                </a:ext>
              </a:extLst>
            </p:cNvPr>
            <p:cNvSpPr/>
            <p:nvPr/>
          </p:nvSpPr>
          <p:spPr>
            <a:xfrm>
              <a:off x="8140050" y="3422669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47350EB-A3BE-2748-802B-94966E90450F}"/>
                </a:ext>
              </a:extLst>
            </p:cNvPr>
            <p:cNvSpPr/>
            <p:nvPr/>
          </p:nvSpPr>
          <p:spPr>
            <a:xfrm>
              <a:off x="10432208" y="3461602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6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33D9AC-CFD8-7146-BCBF-EAB62584F2E0}"/>
              </a:ext>
            </a:extLst>
          </p:cNvPr>
          <p:cNvGrpSpPr/>
          <p:nvPr/>
        </p:nvGrpSpPr>
        <p:grpSpPr>
          <a:xfrm>
            <a:off x="435427" y="1454547"/>
            <a:ext cx="3529868" cy="5539978"/>
            <a:chOff x="453929" y="1773325"/>
            <a:chExt cx="3529868" cy="5539978"/>
          </a:xfrm>
        </p:grpSpPr>
        <p:sp>
          <p:nvSpPr>
            <p:cNvPr id="274" name="Google Shape;274;p4"/>
            <p:cNvSpPr txBox="1"/>
            <p:nvPr/>
          </p:nvSpPr>
          <p:spPr>
            <a:xfrm>
              <a:off x="1060887" y="1773325"/>
              <a:ext cx="2922910" cy="553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>
                  <a:solidFill>
                    <a:schemeClr val="bg2"/>
                  </a:solidFill>
                </a:rPr>
                <a:t>Check for an invitation email in your Inbox and select </a:t>
              </a:r>
              <a:r>
                <a:rPr lang="en-AU" sz="1800" b="1">
                  <a:solidFill>
                    <a:schemeClr val="bg2"/>
                  </a:solidFill>
                </a:rPr>
                <a:t>Create Account.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>
                  <a:solidFill>
                    <a:schemeClr val="bg2"/>
                  </a:solidFill>
                </a:rPr>
                <a:t>Click </a:t>
              </a:r>
              <a:r>
                <a:rPr lang="en-AU" sz="1800" b="1">
                  <a:solidFill>
                    <a:schemeClr val="bg2"/>
                  </a:solidFill>
                </a:rPr>
                <a:t>Create Account.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r>
                <a:rPr lang="en-AU" sz="1800">
                  <a:solidFill>
                    <a:schemeClr val="bg2"/>
                  </a:solidFill>
                </a:rPr>
                <a:t>Tap </a:t>
              </a:r>
              <a:r>
                <a:rPr lang="en-AU" sz="1800" b="1">
                  <a:solidFill>
                    <a:schemeClr val="bg2"/>
                  </a:solidFill>
                </a:rPr>
                <a:t>Password.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>
                  <a:solidFill>
                    <a:schemeClr val="bg2"/>
                  </a:solidFill>
                </a:rPr>
                <a:t>Enter </a:t>
              </a:r>
              <a:r>
                <a:rPr lang="en-AU" sz="1800" b="1">
                  <a:solidFill>
                    <a:schemeClr val="bg2"/>
                  </a:solidFill>
                </a:rPr>
                <a:t>Mobile Number.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>
                  <a:solidFill>
                    <a:schemeClr val="bg2"/>
                  </a:solidFill>
                </a:rPr>
                <a:t>Enter </a:t>
              </a:r>
              <a:r>
                <a:rPr lang="en-AU" sz="1800" b="1">
                  <a:solidFill>
                    <a:schemeClr val="bg2"/>
                  </a:solidFill>
                </a:rPr>
                <a:t>Account Pin.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800" b="1">
                  <a:solidFill>
                    <a:schemeClr val="bg2"/>
                  </a:solidFill>
                </a:rPr>
                <a:t>All Done!</a:t>
              </a:r>
              <a:endParaRPr lang="en-AU" sz="1800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800" b="1">
                <a:solidFill>
                  <a:schemeClr val="bg2"/>
                </a:solidFill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C9CD41B-C639-D34E-93C0-8CED437E47A1}"/>
                </a:ext>
              </a:extLst>
            </p:cNvPr>
            <p:cNvSpPr/>
            <p:nvPr/>
          </p:nvSpPr>
          <p:spPr>
            <a:xfrm>
              <a:off x="468489" y="1838603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B99A17-DBC0-624E-B7A1-F6E86796EE4F}"/>
                </a:ext>
              </a:extLst>
            </p:cNvPr>
            <p:cNvSpPr/>
            <p:nvPr/>
          </p:nvSpPr>
          <p:spPr>
            <a:xfrm>
              <a:off x="462515" y="3043593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2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B0EB5AD-86BA-6848-8E5A-A9A146931260}"/>
                </a:ext>
              </a:extLst>
            </p:cNvPr>
            <p:cNvSpPr/>
            <p:nvPr/>
          </p:nvSpPr>
          <p:spPr>
            <a:xfrm>
              <a:off x="453929" y="3878278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E265D3E-35A9-7143-8235-4D871BF95A75}"/>
                </a:ext>
              </a:extLst>
            </p:cNvPr>
            <p:cNvSpPr/>
            <p:nvPr/>
          </p:nvSpPr>
          <p:spPr>
            <a:xfrm>
              <a:off x="461132" y="4689866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4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062B6B2-6767-D94D-AC8F-B057D5F09316}"/>
                </a:ext>
              </a:extLst>
            </p:cNvPr>
            <p:cNvSpPr/>
            <p:nvPr/>
          </p:nvSpPr>
          <p:spPr>
            <a:xfrm>
              <a:off x="468489" y="5557496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5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F43FE42-0E2B-3646-81E5-AB6AFB7811CE}"/>
                </a:ext>
              </a:extLst>
            </p:cNvPr>
            <p:cNvSpPr/>
            <p:nvPr/>
          </p:nvSpPr>
          <p:spPr>
            <a:xfrm>
              <a:off x="458231" y="6258328"/>
              <a:ext cx="474228" cy="474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6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>
            <a:spLocks noGrp="1"/>
          </p:cNvSpPr>
          <p:nvPr>
            <p:ph type="body" idx="2"/>
          </p:nvPr>
        </p:nvSpPr>
        <p:spPr>
          <a:xfrm>
            <a:off x="435427" y="417195"/>
            <a:ext cx="3259973" cy="93468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AU"/>
              <a:t>Already have an </a:t>
            </a:r>
            <a:r>
              <a:rPr lang="en-AU" err="1"/>
              <a:t>Xplor</a:t>
            </a:r>
            <a:r>
              <a:rPr lang="en-AU"/>
              <a:t> account? </a:t>
            </a:r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dt" idx="10"/>
          </p:nvPr>
        </p:nvSpPr>
        <p:spPr>
          <a:xfrm>
            <a:off x="838200" y="6994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31/03/2021</a:t>
            </a:r>
            <a:endParaRPr/>
          </a:p>
        </p:txBody>
      </p:sp>
      <p:sp>
        <p:nvSpPr>
          <p:cNvPr id="273" name="Google Shape;273;p4"/>
          <p:cNvSpPr txBox="1">
            <a:spLocks noGrp="1"/>
          </p:cNvSpPr>
          <p:nvPr>
            <p:ph type="sldNum" idx="12"/>
          </p:nvPr>
        </p:nvSpPr>
        <p:spPr>
          <a:xfrm>
            <a:off x="11666538" y="876300"/>
            <a:ext cx="424515" cy="16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  <p:sp>
        <p:nvSpPr>
          <p:cNvPr id="274" name="Google Shape;274;p4"/>
          <p:cNvSpPr txBox="1"/>
          <p:nvPr/>
        </p:nvSpPr>
        <p:spPr>
          <a:xfrm>
            <a:off x="1060887" y="1773325"/>
            <a:ext cx="292291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AU" sz="1800">
                <a:solidFill>
                  <a:schemeClr val="bg2"/>
                </a:solidFill>
              </a:rPr>
              <a:t>Check for an invitation email in your Inbox and select </a:t>
            </a:r>
            <a:r>
              <a:rPr lang="en-AU" sz="1800" b="1">
                <a:solidFill>
                  <a:schemeClr val="bg2"/>
                </a:solidFill>
              </a:rPr>
              <a:t>Create Account.</a:t>
            </a:r>
          </a:p>
          <a:p>
            <a:endParaRPr lang="en-AU" sz="1800" b="1">
              <a:solidFill>
                <a:schemeClr val="bg2"/>
              </a:solidFill>
            </a:endParaRPr>
          </a:p>
          <a:p>
            <a:endParaRPr lang="en-AU" sz="1800" b="1">
              <a:solidFill>
                <a:schemeClr val="bg2"/>
              </a:solidFill>
            </a:endParaRPr>
          </a:p>
          <a:p>
            <a:r>
              <a:rPr lang="en-AU" sz="1800" b="1">
                <a:solidFill>
                  <a:schemeClr val="bg2"/>
                </a:solidFill>
              </a:rPr>
              <a:t>All Done!</a:t>
            </a:r>
          </a:p>
          <a:p>
            <a:r>
              <a:rPr lang="en-AU" sz="1200">
                <a:solidFill>
                  <a:schemeClr val="bg2"/>
                </a:solidFill>
              </a:rPr>
              <a:t>The system will automatically detect if your email address is currently registered with </a:t>
            </a:r>
            <a:r>
              <a:rPr lang="en-AU" sz="1200" err="1">
                <a:solidFill>
                  <a:schemeClr val="bg2"/>
                </a:solidFill>
              </a:rPr>
              <a:t>Xplor</a:t>
            </a:r>
            <a:r>
              <a:rPr lang="en-AU" sz="1200">
                <a:solidFill>
                  <a:schemeClr val="bg2"/>
                </a:solidFill>
              </a:rPr>
              <a:t> and will automatically merge your accounts together!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bg2"/>
                </a:solidFill>
              </a:rPr>
              <a:t> </a:t>
            </a:r>
            <a:endParaRPr sz="1800">
              <a:solidFill>
                <a:schemeClr val="bg2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485E9CA-CD79-CF44-9A3C-8A5652BC3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337" y="1872342"/>
            <a:ext cx="3384938" cy="49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C9CD41B-C639-D34E-93C0-8CED437E47A1}"/>
              </a:ext>
            </a:extLst>
          </p:cNvPr>
          <p:cNvSpPr/>
          <p:nvPr/>
        </p:nvSpPr>
        <p:spPr>
          <a:xfrm>
            <a:off x="468489" y="1838603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8B99A17-DBC0-624E-B7A1-F6E86796EE4F}"/>
              </a:ext>
            </a:extLst>
          </p:cNvPr>
          <p:cNvSpPr/>
          <p:nvPr/>
        </p:nvSpPr>
        <p:spPr>
          <a:xfrm>
            <a:off x="449439" y="3181818"/>
            <a:ext cx="474228" cy="47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3559F2-B221-6843-9F54-B1FC4398394D}"/>
              </a:ext>
            </a:extLst>
          </p:cNvPr>
          <p:cNvGrpSpPr/>
          <p:nvPr/>
        </p:nvGrpSpPr>
        <p:grpSpPr>
          <a:xfrm>
            <a:off x="4101967" y="1351879"/>
            <a:ext cx="7811998" cy="4893652"/>
            <a:chOff x="4279055" y="1902116"/>
            <a:chExt cx="7811998" cy="489365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CE20DD-55C1-0346-9B22-63FFF9D5C292}"/>
                </a:ext>
              </a:extLst>
            </p:cNvPr>
            <p:cNvSpPr/>
            <p:nvPr/>
          </p:nvSpPr>
          <p:spPr>
            <a:xfrm>
              <a:off x="4279055" y="1902116"/>
              <a:ext cx="7811998" cy="48936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ED0F48C-4F76-214F-88AA-030425B42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2206" y="1946026"/>
              <a:ext cx="3124976" cy="4768591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537F54-64F9-BD46-8800-7B4CE489C517}"/>
                </a:ext>
              </a:extLst>
            </p:cNvPr>
            <p:cNvSpPr/>
            <p:nvPr/>
          </p:nvSpPr>
          <p:spPr>
            <a:xfrm>
              <a:off x="6964659" y="2075717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1</a:t>
              </a:r>
            </a:p>
          </p:txBody>
        </p:sp>
        <p:pic>
          <p:nvPicPr>
            <p:cNvPr id="4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7FDD482A-15B0-A249-A5CB-F17786F14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3275" y="1944135"/>
              <a:ext cx="3281300" cy="4830440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E02A16-7E8A-B045-BEC7-8F90A5D68EB7}"/>
                </a:ext>
              </a:extLst>
            </p:cNvPr>
            <p:cNvSpPr/>
            <p:nvPr/>
          </p:nvSpPr>
          <p:spPr>
            <a:xfrm>
              <a:off x="10929215" y="2075717"/>
              <a:ext cx="628218" cy="628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41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plor">
      <a:dk1>
        <a:srgbClr val="000000"/>
      </a:dk1>
      <a:lt1>
        <a:srgbClr val="FFF7F3"/>
      </a:lt1>
      <a:dk2>
        <a:srgbClr val="220021"/>
      </a:dk2>
      <a:lt2>
        <a:srgbClr val="F44E27"/>
      </a:lt2>
      <a:accent1>
        <a:srgbClr val="F44E27"/>
      </a:accent1>
      <a:accent2>
        <a:srgbClr val="220021"/>
      </a:accent2>
      <a:accent3>
        <a:srgbClr val="ECFD91"/>
      </a:accent3>
      <a:accent4>
        <a:srgbClr val="74FBD0"/>
      </a:accent4>
      <a:accent5>
        <a:srgbClr val="6923F4"/>
      </a:accent5>
      <a:accent6>
        <a:srgbClr val="FB8DF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DF7A21AD90F49A1536338B7993EFC" ma:contentTypeVersion="12" ma:contentTypeDescription="Create a new document." ma:contentTypeScope="" ma:versionID="3b7b1205231dd7605280c23dbd6dd583">
  <xsd:schema xmlns:xsd="http://www.w3.org/2001/XMLSchema" xmlns:xs="http://www.w3.org/2001/XMLSchema" xmlns:p="http://schemas.microsoft.com/office/2006/metadata/properties" xmlns:ns2="a52fab92-a28d-4130-9ef7-ba8905e04dd1" xmlns:ns3="a41aac35-4757-41ca-89b6-70e9942e7c35" targetNamespace="http://schemas.microsoft.com/office/2006/metadata/properties" ma:root="true" ma:fieldsID="39f172486578835638f4d7e840e09740" ns2:_="" ns3:_="">
    <xsd:import namespace="a52fab92-a28d-4130-9ef7-ba8905e04dd1"/>
    <xsd:import namespace="a41aac35-4757-41ca-89b6-70e9942e7c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fab92-a28d-4130-9ef7-ba8905e04d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aac35-4757-41ca-89b6-70e9942e7c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DDD304-1D7D-41C2-8483-84C2524782A0}">
  <ds:schemaRefs>
    <ds:schemaRef ds:uri="a41aac35-4757-41ca-89b6-70e9942e7c35"/>
    <ds:schemaRef ds:uri="a52fab92-a28d-4130-9ef7-ba8905e04d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FCC8AC1-0122-4AD0-81D6-116ED6C236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FA9800-5523-496C-8005-9D60CB8D327A}">
  <ds:schemaRefs>
    <ds:schemaRef ds:uri="http://purl.org/dc/dcmitype/"/>
    <ds:schemaRef ds:uri="a52fab92-a28d-4130-9ef7-ba8905e04dd1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41aac35-4757-41ca-89b6-70e9942e7c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Microsoft Office PowerPoint</Application>
  <PresentationFormat>Widescreen</PresentationFormat>
  <Paragraphs>305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WELCOME HOME</vt:lpstr>
      <vt:lpstr>HOME OVERVIEW</vt:lpstr>
      <vt:lpstr>XPLOR HOME</vt:lpstr>
      <vt:lpstr>HOME OVERVIEW</vt:lpstr>
      <vt:lpstr>HOME APP</vt:lpstr>
      <vt:lpstr>HOME WEB</vt:lpstr>
      <vt:lpstr>XPLOR HOME</vt:lpstr>
      <vt:lpstr>PowerPoint Presentation</vt:lpstr>
      <vt:lpstr>PowerPoint Presentation</vt:lpstr>
      <vt:lpstr>LOGGING IN</vt:lpstr>
      <vt:lpstr>PowerPoint Presentation</vt:lpstr>
      <vt:lpstr>XPLOR HOME</vt:lpstr>
      <vt:lpstr>PowerPoint Presentation</vt:lpstr>
      <vt:lpstr>PowerPoint Presentation</vt:lpstr>
      <vt:lpstr>PowerPoint Presentation</vt:lpstr>
      <vt:lpstr>XPLOR HOME</vt:lpstr>
      <vt:lpstr>HOME APP</vt:lpstr>
      <vt:lpstr>HOME WEB</vt:lpstr>
      <vt:lpstr>XPLOR HOME</vt:lpstr>
      <vt:lpstr>PowerPoint Presentation</vt:lpstr>
      <vt:lpstr>XPLOR HOME</vt:lpstr>
      <vt:lpstr>PowerPoint Presentation</vt:lpstr>
      <vt:lpstr>XPLOR SUPPORT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HOME</dc:title>
  <dc:creator>Maddison Gale</dc:creator>
  <cp:lastModifiedBy>Christiane Bromilow</cp:lastModifiedBy>
  <cp:revision>3</cp:revision>
  <dcterms:created xsi:type="dcterms:W3CDTF">2021-03-30T23:34:17Z</dcterms:created>
  <dcterms:modified xsi:type="dcterms:W3CDTF">2022-09-21T03:59:36Z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0x010100206DF7A21AD90F49A1536338B7993EFC</vt:lpwstr>
  </property>
</Properties>
</file>